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7" r:id="rId2"/>
    <p:sldMasterId id="2147483653" r:id="rId3"/>
    <p:sldMasterId id="2147483655" r:id="rId4"/>
  </p:sldMasterIdLst>
  <p:notesMasterIdLst>
    <p:notesMasterId r:id="rId6"/>
  </p:notesMasterIdLst>
  <p:sldIdLst>
    <p:sldId id="285" r:id="rId5"/>
  </p:sldIdLst>
  <p:sldSz cx="27432000" cy="19202400"/>
  <p:notesSz cx="6858000" cy="9144000"/>
  <p:defaultTextStyle>
    <a:defPPr>
      <a:defRPr lang="en-US"/>
    </a:defPPr>
    <a:lvl1pPr algn="l" defTabSz="2506663" rtl="0" fontAlgn="base">
      <a:spcBef>
        <a:spcPct val="0"/>
      </a:spcBef>
      <a:spcAft>
        <a:spcPct val="0"/>
      </a:spcAft>
      <a:defRPr sz="4900" kern="1200">
        <a:solidFill>
          <a:schemeClr val="tx1"/>
        </a:solidFill>
        <a:latin typeface="Arial" charset="0"/>
        <a:ea typeface="+mn-ea"/>
        <a:cs typeface="Arial" charset="0"/>
      </a:defRPr>
    </a:lvl1pPr>
    <a:lvl2pPr marL="1252538" indent="-795338" algn="l" defTabSz="2506663" rtl="0" fontAlgn="base">
      <a:spcBef>
        <a:spcPct val="0"/>
      </a:spcBef>
      <a:spcAft>
        <a:spcPct val="0"/>
      </a:spcAft>
      <a:defRPr sz="4900" kern="1200">
        <a:solidFill>
          <a:schemeClr val="tx1"/>
        </a:solidFill>
        <a:latin typeface="Arial" charset="0"/>
        <a:ea typeface="+mn-ea"/>
        <a:cs typeface="Arial" charset="0"/>
      </a:defRPr>
    </a:lvl2pPr>
    <a:lvl3pPr marL="2506663" indent="-1592263" algn="l" defTabSz="2506663" rtl="0" fontAlgn="base">
      <a:spcBef>
        <a:spcPct val="0"/>
      </a:spcBef>
      <a:spcAft>
        <a:spcPct val="0"/>
      </a:spcAft>
      <a:defRPr sz="4900" kern="1200">
        <a:solidFill>
          <a:schemeClr val="tx1"/>
        </a:solidFill>
        <a:latin typeface="Arial" charset="0"/>
        <a:ea typeface="+mn-ea"/>
        <a:cs typeface="Arial" charset="0"/>
      </a:defRPr>
    </a:lvl3pPr>
    <a:lvl4pPr marL="3760788" indent="-2389188" algn="l" defTabSz="2506663" rtl="0" fontAlgn="base">
      <a:spcBef>
        <a:spcPct val="0"/>
      </a:spcBef>
      <a:spcAft>
        <a:spcPct val="0"/>
      </a:spcAft>
      <a:defRPr sz="4900" kern="1200">
        <a:solidFill>
          <a:schemeClr val="tx1"/>
        </a:solidFill>
        <a:latin typeface="Arial" charset="0"/>
        <a:ea typeface="+mn-ea"/>
        <a:cs typeface="Arial" charset="0"/>
      </a:defRPr>
    </a:lvl4pPr>
    <a:lvl5pPr marL="5014913" indent="-3186113" algn="l" defTabSz="2506663" rtl="0" fontAlgn="base">
      <a:spcBef>
        <a:spcPct val="0"/>
      </a:spcBef>
      <a:spcAft>
        <a:spcPct val="0"/>
      </a:spcAft>
      <a:defRPr sz="4900" kern="1200">
        <a:solidFill>
          <a:schemeClr val="tx1"/>
        </a:solidFill>
        <a:latin typeface="Arial" charset="0"/>
        <a:ea typeface="+mn-ea"/>
        <a:cs typeface="Arial" charset="0"/>
      </a:defRPr>
    </a:lvl5pPr>
    <a:lvl6pPr marL="2286000" algn="l" defTabSz="914400" rtl="0" eaLnBrk="1" latinLnBrk="0" hangingPunct="1">
      <a:defRPr sz="4900" kern="1200">
        <a:solidFill>
          <a:schemeClr val="tx1"/>
        </a:solidFill>
        <a:latin typeface="Arial" charset="0"/>
        <a:ea typeface="+mn-ea"/>
        <a:cs typeface="Arial" charset="0"/>
      </a:defRPr>
    </a:lvl6pPr>
    <a:lvl7pPr marL="2743200" algn="l" defTabSz="914400" rtl="0" eaLnBrk="1" latinLnBrk="0" hangingPunct="1">
      <a:defRPr sz="4900" kern="1200">
        <a:solidFill>
          <a:schemeClr val="tx1"/>
        </a:solidFill>
        <a:latin typeface="Arial" charset="0"/>
        <a:ea typeface="+mn-ea"/>
        <a:cs typeface="Arial" charset="0"/>
      </a:defRPr>
    </a:lvl7pPr>
    <a:lvl8pPr marL="3200400" algn="l" defTabSz="914400" rtl="0" eaLnBrk="1" latinLnBrk="0" hangingPunct="1">
      <a:defRPr sz="4900" kern="1200">
        <a:solidFill>
          <a:schemeClr val="tx1"/>
        </a:solidFill>
        <a:latin typeface="Arial" charset="0"/>
        <a:ea typeface="+mn-ea"/>
        <a:cs typeface="Arial" charset="0"/>
      </a:defRPr>
    </a:lvl8pPr>
    <a:lvl9pPr marL="3657600" algn="l" defTabSz="914400" rtl="0" eaLnBrk="1" latinLnBrk="0" hangingPunct="1">
      <a:defRPr sz="49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1936">
          <p15:clr>
            <a:srgbClr val="A4A3A4"/>
          </p15:clr>
        </p15:guide>
        <p15:guide id="2" orient="horz" pos="168">
          <p15:clr>
            <a:srgbClr val="A4A3A4"/>
          </p15:clr>
        </p15:guide>
        <p15:guide id="3" orient="horz" pos="11760">
          <p15:clr>
            <a:srgbClr val="A4A3A4"/>
          </p15:clr>
        </p15:guide>
        <p15:guide id="4" orient="horz">
          <p15:clr>
            <a:srgbClr val="A4A3A4"/>
          </p15:clr>
        </p15:guide>
        <p15:guide id="5" pos="363">
          <p15:clr>
            <a:srgbClr val="A4A3A4"/>
          </p15:clr>
        </p15:guide>
        <p15:guide id="6" pos="16918">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 lastIdx="2" clrIdx="0"/>
  <p:cmAuthor id="1" name="Unknown User1" initials="Unknown User1" lastIdx="1" clrIdx="1"/>
  <p:cmAuthor id="2" name="Unknown User2" initials="Unknown User2" lastIdx="1" clrIdx="2"/>
  <p:cmAuthor id="3" name="PosterPresentations.com - 510.649.3001" initials=""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C60"/>
    <a:srgbClr val="E3E9E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742" autoAdjust="0"/>
    <p:restoredTop sz="94691" autoAdjust="0"/>
  </p:normalViewPr>
  <p:slideViewPr>
    <p:cSldViewPr snapToGrid="0" snapToObjects="1">
      <p:cViewPr varScale="1">
        <p:scale>
          <a:sx n="22" d="100"/>
          <a:sy n="22" d="100"/>
        </p:scale>
        <p:origin x="1570" y="91"/>
      </p:cViewPr>
      <p:guideLst>
        <p:guide orient="horz" pos="1936"/>
        <p:guide orient="horz" pos="168"/>
        <p:guide orient="horz" pos="11760"/>
        <p:guide orient="horz"/>
        <p:guide pos="363"/>
        <p:guide pos="1691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commentAuthors" Target="commentAuthors.xml"/><Relationship Id="rId12" Type="http://schemas.microsoft.com/office/2015/10/relationships/revisionInfo" Target="revisionInfo.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defTabSz="2507943" fontAlgn="auto">
              <a:spcBef>
                <a:spcPts val="0"/>
              </a:spcBef>
              <a:spcAft>
                <a:spcPts val="0"/>
              </a:spcAft>
              <a:defRPr sz="120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defTabSz="2507943" fontAlgn="auto">
              <a:spcBef>
                <a:spcPts val="0"/>
              </a:spcBef>
              <a:spcAft>
                <a:spcPts val="0"/>
              </a:spcAft>
              <a:defRPr sz="1200" smtClean="0">
                <a:latin typeface="+mn-lt"/>
                <a:cs typeface="+mn-cs"/>
              </a:defRPr>
            </a:lvl1pPr>
          </a:lstStyle>
          <a:p>
            <a:pPr>
              <a:defRPr/>
            </a:pPr>
            <a:fld id="{3A82EC9C-D195-4C8C-8C4A-B1C298522A7C}" type="datetimeFigureOut">
              <a:rPr lang="en-US"/>
              <a:pPr>
                <a:defRPr/>
              </a:pPr>
              <a:t>1/5/2018</a:t>
            </a:fld>
            <a:endParaRPr lang="en-US" dirty="0"/>
          </a:p>
        </p:txBody>
      </p:sp>
      <p:sp>
        <p:nvSpPr>
          <p:cNvPr id="4" name="Slide Image Placeholder 3"/>
          <p:cNvSpPr>
            <a:spLocks noGrp="1" noRot="1" noChangeAspect="1"/>
          </p:cNvSpPr>
          <p:nvPr>
            <p:ph type="sldImg" idx="2"/>
          </p:nvPr>
        </p:nvSpPr>
        <p:spPr>
          <a:xfrm>
            <a:off x="979488" y="685800"/>
            <a:ext cx="4899025"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2507943" fontAlgn="auto">
              <a:spcBef>
                <a:spcPts val="0"/>
              </a:spcBef>
              <a:spcAft>
                <a:spcPts val="0"/>
              </a:spcAft>
              <a:defRPr sz="120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2507943" fontAlgn="auto">
              <a:spcBef>
                <a:spcPts val="0"/>
              </a:spcBef>
              <a:spcAft>
                <a:spcPts val="0"/>
              </a:spcAft>
              <a:defRPr sz="1200" smtClean="0">
                <a:latin typeface="+mn-lt"/>
                <a:cs typeface="+mn-cs"/>
              </a:defRPr>
            </a:lvl1pPr>
          </a:lstStyle>
          <a:p>
            <a:pPr>
              <a:defRPr/>
            </a:pPr>
            <a:fld id="{34305BC4-8629-42C0-BCC3-EBAF1379DEC6}" type="slidenum">
              <a:rPr lang="en-US"/>
              <a:pPr>
                <a:defRPr/>
              </a:pPr>
              <a:t>‹#›</a:t>
            </a:fld>
            <a:endParaRPr lang="en-US" dirty="0"/>
          </a:p>
        </p:txBody>
      </p:sp>
    </p:spTree>
    <p:extLst>
      <p:ext uri="{BB962C8B-B14F-4D97-AF65-F5344CB8AC3E}">
        <p14:creationId xmlns:p14="http://schemas.microsoft.com/office/powerpoint/2010/main" val="1512597454"/>
      </p:ext>
    </p:extLst>
  </p:cSld>
  <p:clrMap bg1="lt1" tx1="dk1" bg2="lt2" tx2="dk2" accent1="accent1" accent2="accent2" accent3="accent3" accent4="accent4" accent5="accent5" accent6="accent6" hlink="hlink" folHlink="folHlink"/>
  <p:notesStyle>
    <a:lvl1pPr algn="l" defTabSz="2506663" rtl="0" fontAlgn="base">
      <a:spcBef>
        <a:spcPct val="30000"/>
      </a:spcBef>
      <a:spcAft>
        <a:spcPct val="0"/>
      </a:spcAft>
      <a:defRPr sz="3300" kern="1200">
        <a:solidFill>
          <a:schemeClr val="tx1"/>
        </a:solidFill>
        <a:latin typeface="+mn-lt"/>
        <a:ea typeface="+mn-ea"/>
        <a:cs typeface="+mn-cs"/>
      </a:defRPr>
    </a:lvl1pPr>
    <a:lvl2pPr marL="1252538" algn="l" defTabSz="2506663" rtl="0" fontAlgn="base">
      <a:spcBef>
        <a:spcPct val="30000"/>
      </a:spcBef>
      <a:spcAft>
        <a:spcPct val="0"/>
      </a:spcAft>
      <a:defRPr sz="3300" kern="1200">
        <a:solidFill>
          <a:schemeClr val="tx1"/>
        </a:solidFill>
        <a:latin typeface="+mn-lt"/>
        <a:ea typeface="+mn-ea"/>
        <a:cs typeface="+mn-cs"/>
      </a:defRPr>
    </a:lvl2pPr>
    <a:lvl3pPr marL="2506663" algn="l" defTabSz="2506663" rtl="0" fontAlgn="base">
      <a:spcBef>
        <a:spcPct val="30000"/>
      </a:spcBef>
      <a:spcAft>
        <a:spcPct val="0"/>
      </a:spcAft>
      <a:defRPr sz="3300" kern="1200">
        <a:solidFill>
          <a:schemeClr val="tx1"/>
        </a:solidFill>
        <a:latin typeface="+mn-lt"/>
        <a:ea typeface="+mn-ea"/>
        <a:cs typeface="+mn-cs"/>
      </a:defRPr>
    </a:lvl3pPr>
    <a:lvl4pPr marL="3760788" algn="l" defTabSz="2506663" rtl="0" fontAlgn="base">
      <a:spcBef>
        <a:spcPct val="30000"/>
      </a:spcBef>
      <a:spcAft>
        <a:spcPct val="0"/>
      </a:spcAft>
      <a:defRPr sz="3300" kern="1200">
        <a:solidFill>
          <a:schemeClr val="tx1"/>
        </a:solidFill>
        <a:latin typeface="+mn-lt"/>
        <a:ea typeface="+mn-ea"/>
        <a:cs typeface="+mn-cs"/>
      </a:defRPr>
    </a:lvl4pPr>
    <a:lvl5pPr marL="5014913" algn="l" defTabSz="2506663" rtl="0" fontAlgn="base">
      <a:spcBef>
        <a:spcPct val="30000"/>
      </a:spcBef>
      <a:spcAft>
        <a:spcPct val="0"/>
      </a:spcAft>
      <a:defRPr sz="3300" kern="1200">
        <a:solidFill>
          <a:schemeClr val="tx1"/>
        </a:solidFill>
        <a:latin typeface="+mn-lt"/>
        <a:ea typeface="+mn-ea"/>
        <a:cs typeface="+mn-cs"/>
      </a:defRPr>
    </a:lvl5pPr>
    <a:lvl6pPr marL="6269858" algn="l" defTabSz="2507943" rtl="0" eaLnBrk="1" latinLnBrk="0" hangingPunct="1">
      <a:defRPr sz="3300" kern="1200">
        <a:solidFill>
          <a:schemeClr val="tx1"/>
        </a:solidFill>
        <a:latin typeface="+mn-lt"/>
        <a:ea typeface="+mn-ea"/>
        <a:cs typeface="+mn-cs"/>
      </a:defRPr>
    </a:lvl6pPr>
    <a:lvl7pPr marL="7523830" algn="l" defTabSz="2507943" rtl="0" eaLnBrk="1" latinLnBrk="0" hangingPunct="1">
      <a:defRPr sz="3300" kern="1200">
        <a:solidFill>
          <a:schemeClr val="tx1"/>
        </a:solidFill>
        <a:latin typeface="+mn-lt"/>
        <a:ea typeface="+mn-ea"/>
        <a:cs typeface="+mn-cs"/>
      </a:defRPr>
    </a:lvl7pPr>
    <a:lvl8pPr marL="8777801" algn="l" defTabSz="2507943" rtl="0" eaLnBrk="1" latinLnBrk="0" hangingPunct="1">
      <a:defRPr sz="3300" kern="1200">
        <a:solidFill>
          <a:schemeClr val="tx1"/>
        </a:solidFill>
        <a:latin typeface="+mn-lt"/>
        <a:ea typeface="+mn-ea"/>
        <a:cs typeface="+mn-cs"/>
      </a:defRPr>
    </a:lvl8pPr>
    <a:lvl9pPr marL="10031773" algn="l" defTabSz="2507943" rtl="0" eaLnBrk="1" latinLnBrk="0" hangingPunct="1">
      <a:defRPr sz="3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126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defTabSz="2506663" fontAlgn="base">
              <a:spcBef>
                <a:spcPct val="0"/>
              </a:spcBef>
              <a:spcAft>
                <a:spcPct val="0"/>
              </a:spcAft>
            </a:pPr>
            <a:fld id="{9BB327CC-2F04-494A-BA08-D7C7D684E3DE}" type="slidenum">
              <a:rPr lang="en-US" altLang="en-US" sz="1200"/>
              <a:pPr defTabSz="2506663" fontAlgn="base">
                <a:spcBef>
                  <a:spcPct val="0"/>
                </a:spcBef>
                <a:spcAft>
                  <a:spcPct val="0"/>
                </a:spcAft>
              </a:pPr>
              <a:t>1</a:t>
            </a:fld>
            <a:endParaRPr lang="en-US" altLang="en-US" sz="1200"/>
          </a:p>
        </p:txBody>
      </p:sp>
    </p:spTree>
    <p:extLst>
      <p:ext uri="{BB962C8B-B14F-4D97-AF65-F5344CB8AC3E}">
        <p14:creationId xmlns:p14="http://schemas.microsoft.com/office/powerpoint/2010/main" val="2278960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ndard 4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1" name="Text Placeholder 3"/>
          <p:cNvSpPr>
            <a:spLocks noGrp="1"/>
          </p:cNvSpPr>
          <p:nvPr>
            <p:ph type="body" sz="quarter" idx="21"/>
          </p:nvPr>
        </p:nvSpPr>
        <p:spPr>
          <a:xfrm>
            <a:off x="7241978" y="3497938"/>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2" name="Text Placeholder 5"/>
          <p:cNvSpPr>
            <a:spLocks noGrp="1"/>
          </p:cNvSpPr>
          <p:nvPr>
            <p:ph type="body" sz="quarter" idx="22"/>
          </p:nvPr>
        </p:nvSpPr>
        <p:spPr>
          <a:xfrm>
            <a:off x="7241978"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3" name="Text Placeholder 3"/>
          <p:cNvSpPr>
            <a:spLocks noGrp="1"/>
          </p:cNvSpPr>
          <p:nvPr>
            <p:ph type="body" sz="quarter" idx="23"/>
          </p:nvPr>
        </p:nvSpPr>
        <p:spPr>
          <a:xfrm>
            <a:off x="13911462" y="3502569"/>
            <a:ext cx="628054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4" name="Text Placeholder 5"/>
          <p:cNvSpPr>
            <a:spLocks noGrp="1"/>
          </p:cNvSpPr>
          <p:nvPr>
            <p:ph type="body" sz="quarter" idx="24"/>
          </p:nvPr>
        </p:nvSpPr>
        <p:spPr>
          <a:xfrm>
            <a:off x="13906500" y="3067050"/>
            <a:ext cx="6286500"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11"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0" name="Text Placeholder 3"/>
          <p:cNvSpPr>
            <a:spLocks noGrp="1"/>
          </p:cNvSpPr>
          <p:nvPr>
            <p:ph type="body" sz="quarter" idx="96"/>
          </p:nvPr>
        </p:nvSpPr>
        <p:spPr>
          <a:xfrm>
            <a:off x="565116" y="8721738"/>
            <a:ext cx="6285508" cy="479239"/>
          </a:xfrm>
          <a:prstGeom prst="rect">
            <a:avLst/>
          </a:prstGeom>
        </p:spPr>
        <p:txBody>
          <a:bodyPr wrap="square" lIns="130622" tIns="130622" rIns="130622" bIns="130622">
            <a:spAutoFit/>
          </a:bodyPr>
          <a:lstStyle>
            <a:lvl1pPr marL="0" indent="0">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103"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1"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2"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3"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4"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6"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7"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8"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59"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6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a:t>Click to edit Master text styles</a:t>
            </a:r>
          </a:p>
        </p:txBody>
      </p:sp>
      <p:sp>
        <p:nvSpPr>
          <p:cNvPr id="83"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4"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5"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6"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7"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89"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2"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5"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98"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12"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12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a:t>Click icon to add picture</a:t>
            </a:r>
            <a:endParaRPr lang="en-US" noProof="0" dirty="0"/>
          </a:p>
        </p:txBody>
      </p:sp>
      <p:sp>
        <p:nvSpPr>
          <p:cNvPr id="6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6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0"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1"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2"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3"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4"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5"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a:t>Click to edit Master text styles</a:t>
            </a:r>
          </a:p>
        </p:txBody>
      </p:sp>
      <p:sp>
        <p:nvSpPr>
          <p:cNvPr id="7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33075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ndard 3 columns">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849454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1" y="3071681"/>
            <a:ext cx="8483204"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76461" y="10470559"/>
            <a:ext cx="849554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88800" y="10058401"/>
            <a:ext cx="8483203"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9471423" y="12427411"/>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9471423" y="12001154"/>
            <a:ext cx="848220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9476384" y="3507199"/>
            <a:ext cx="848220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9471422" y="3071681"/>
            <a:ext cx="8487172"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18372337" y="307168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18372337" y="3502569"/>
            <a:ext cx="848501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18372337" y="10039671"/>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18369193" y="10470559"/>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18372337" y="14979650"/>
            <a:ext cx="8485018"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18372338" y="15410538"/>
            <a:ext cx="8488163"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0"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61"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3"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6"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9"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2"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5"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7"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8"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9"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0"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3"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4"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5"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6"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7"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8"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89"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0"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1"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2"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93"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4"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5"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6"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7"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8"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99"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0"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1"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2"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3"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04"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2"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4281007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7" y="3497938"/>
            <a:ext cx="1295003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12724489"/>
            <a:ext cx="129500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7" y="1229360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20577969"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20577969" y="3502569"/>
            <a:ext cx="6279386"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8325763"/>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623611" y="8756651"/>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4979650"/>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5410538"/>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6937012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ighlighted right colum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6" y="3502569"/>
            <a:ext cx="6285508"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6" name="Text Placeholder 5"/>
          <p:cNvSpPr>
            <a:spLocks noGrp="1"/>
          </p:cNvSpPr>
          <p:nvPr>
            <p:ph type="body" sz="quarter" idx="11"/>
          </p:nvPr>
        </p:nvSpPr>
        <p:spPr>
          <a:xfrm>
            <a:off x="576462" y="3071681"/>
            <a:ext cx="6280547" cy="428684"/>
          </a:xfrm>
          <a:prstGeom prst="rect">
            <a:avLst/>
          </a:prstGeom>
          <a:solidFill>
            <a:schemeClr val="accent5">
              <a:lumMod val="50000"/>
            </a:schemeClr>
          </a:solidFill>
        </p:spPr>
        <p:txBody>
          <a:bodyPr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9" name="Text Placeholder 3"/>
          <p:cNvSpPr>
            <a:spLocks noGrp="1"/>
          </p:cNvSpPr>
          <p:nvPr>
            <p:ph type="body" sz="quarter" idx="19"/>
          </p:nvPr>
        </p:nvSpPr>
        <p:spPr>
          <a:xfrm>
            <a:off x="564124" y="8702790"/>
            <a:ext cx="6286500"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0" name="Text Placeholder 5"/>
          <p:cNvSpPr>
            <a:spLocks noGrp="1"/>
          </p:cNvSpPr>
          <p:nvPr>
            <p:ph type="body" sz="quarter" idx="20"/>
          </p:nvPr>
        </p:nvSpPr>
        <p:spPr>
          <a:xfrm>
            <a:off x="576461" y="8290632"/>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1" name="Text Placeholder 3"/>
          <p:cNvSpPr>
            <a:spLocks noGrp="1"/>
          </p:cNvSpPr>
          <p:nvPr>
            <p:ph type="body" sz="quarter" idx="21"/>
          </p:nvPr>
        </p:nvSpPr>
        <p:spPr>
          <a:xfrm>
            <a:off x="7241979" y="349793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2" name="Text Placeholder 5"/>
          <p:cNvSpPr>
            <a:spLocks noGrp="1"/>
          </p:cNvSpPr>
          <p:nvPr>
            <p:ph type="body" sz="quarter" idx="22"/>
          </p:nvPr>
        </p:nvSpPr>
        <p:spPr>
          <a:xfrm>
            <a:off x="7241978" y="3071681"/>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3" name="Text Placeholder 3"/>
          <p:cNvSpPr>
            <a:spLocks noGrp="1"/>
          </p:cNvSpPr>
          <p:nvPr>
            <p:ph type="body" sz="quarter" idx="23"/>
          </p:nvPr>
        </p:nvSpPr>
        <p:spPr>
          <a:xfrm>
            <a:off x="7241978" y="8702790"/>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4" name="Text Placeholder 5"/>
          <p:cNvSpPr>
            <a:spLocks noGrp="1"/>
          </p:cNvSpPr>
          <p:nvPr>
            <p:ph type="body" sz="quarter" idx="24"/>
          </p:nvPr>
        </p:nvSpPr>
        <p:spPr>
          <a:xfrm>
            <a:off x="7241979" y="8290850"/>
            <a:ext cx="12950031"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5" name="Text Placeholder 5"/>
          <p:cNvSpPr>
            <a:spLocks noGrp="1"/>
          </p:cNvSpPr>
          <p:nvPr>
            <p:ph type="body" sz="quarter" idx="25"/>
          </p:nvPr>
        </p:nvSpPr>
        <p:spPr>
          <a:xfrm>
            <a:off x="7241978" y="13711430"/>
            <a:ext cx="1295002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6" name="Text Placeholder 3"/>
          <p:cNvSpPr>
            <a:spLocks noGrp="1"/>
          </p:cNvSpPr>
          <p:nvPr>
            <p:ph type="body" sz="quarter" idx="26"/>
          </p:nvPr>
        </p:nvSpPr>
        <p:spPr>
          <a:xfrm>
            <a:off x="7241978" y="14142318"/>
            <a:ext cx="12950029"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7" name="Text Placeholder 5"/>
          <p:cNvSpPr>
            <a:spLocks noGrp="1"/>
          </p:cNvSpPr>
          <p:nvPr>
            <p:ph type="body" sz="quarter" idx="27"/>
          </p:nvPr>
        </p:nvSpPr>
        <p:spPr>
          <a:xfrm>
            <a:off x="20574412" y="3071681"/>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28" name="Text Placeholder 3"/>
          <p:cNvSpPr>
            <a:spLocks noGrp="1"/>
          </p:cNvSpPr>
          <p:nvPr>
            <p:ph type="body" sz="quarter" idx="28"/>
          </p:nvPr>
        </p:nvSpPr>
        <p:spPr>
          <a:xfrm>
            <a:off x="20571268" y="3502569"/>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29" name="Text Placeholder 5"/>
          <p:cNvSpPr>
            <a:spLocks noGrp="1"/>
          </p:cNvSpPr>
          <p:nvPr>
            <p:ph type="body" sz="quarter" idx="29"/>
          </p:nvPr>
        </p:nvSpPr>
        <p:spPr>
          <a:xfrm>
            <a:off x="20577969" y="16503655"/>
            <a:ext cx="6279386"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30" name="Text Placeholder 3"/>
          <p:cNvSpPr>
            <a:spLocks noGrp="1"/>
          </p:cNvSpPr>
          <p:nvPr>
            <p:ph type="body" sz="quarter" idx="30"/>
          </p:nvPr>
        </p:nvSpPr>
        <p:spPr>
          <a:xfrm>
            <a:off x="20577970" y="16934543"/>
            <a:ext cx="6282531" cy="479239"/>
          </a:xfrm>
          <a:prstGeom prst="rect">
            <a:avLst/>
          </a:prstGeom>
        </p:spPr>
        <p:txBody>
          <a:bodyPr wrap="square" lIns="130622" tIns="130622" rIns="130622" bIns="130622">
            <a:spAutoFit/>
          </a:bodyPr>
          <a:lstStyle>
            <a:lvl1pPr marL="195933" indent="-195933">
              <a:buNone/>
              <a:defRPr sz="140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58" name="Text Placeholder 5"/>
          <p:cNvSpPr>
            <a:spLocks noGrp="1"/>
          </p:cNvSpPr>
          <p:nvPr>
            <p:ph type="body" sz="quarter" idx="9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9" name="Text Placeholder 3"/>
          <p:cNvSpPr>
            <a:spLocks noGrp="1"/>
          </p:cNvSpPr>
          <p:nvPr>
            <p:ph type="body" sz="quarter" idx="10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70" name="Text Placeholder 3"/>
          <p:cNvSpPr>
            <a:spLocks noGrp="1"/>
          </p:cNvSpPr>
          <p:nvPr>
            <p:ph type="body" sz="quarter" idx="116"/>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1" name="Text Placeholder 3"/>
          <p:cNvSpPr>
            <a:spLocks noGrp="1"/>
          </p:cNvSpPr>
          <p:nvPr>
            <p:ph type="body" sz="quarter" idx="117"/>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2" name="Text Placeholder 3"/>
          <p:cNvSpPr>
            <a:spLocks noGrp="1"/>
          </p:cNvSpPr>
          <p:nvPr>
            <p:ph type="body" sz="quarter" idx="118"/>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3" name="Text Placeholder 3"/>
          <p:cNvSpPr>
            <a:spLocks noGrp="1"/>
          </p:cNvSpPr>
          <p:nvPr>
            <p:ph type="body" sz="quarter" idx="119"/>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4" name="Text Placeholder 3"/>
          <p:cNvSpPr>
            <a:spLocks noGrp="1"/>
          </p:cNvSpPr>
          <p:nvPr>
            <p:ph type="body" sz="quarter" idx="120"/>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5" name="Text Placeholder 3"/>
          <p:cNvSpPr>
            <a:spLocks noGrp="1"/>
          </p:cNvSpPr>
          <p:nvPr>
            <p:ph type="body" sz="quarter" idx="121"/>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6" name="Text Placeholder 3"/>
          <p:cNvSpPr>
            <a:spLocks noGrp="1"/>
          </p:cNvSpPr>
          <p:nvPr>
            <p:ph type="body" sz="quarter" idx="122"/>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7" name="Text Placeholder 3"/>
          <p:cNvSpPr>
            <a:spLocks noGrp="1"/>
          </p:cNvSpPr>
          <p:nvPr>
            <p:ph type="body" sz="quarter" idx="123"/>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8" name="Text Placeholder 3"/>
          <p:cNvSpPr>
            <a:spLocks noGrp="1"/>
          </p:cNvSpPr>
          <p:nvPr>
            <p:ph type="body" sz="quarter" idx="124"/>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89" name="Text Placeholder 3"/>
          <p:cNvSpPr>
            <a:spLocks noGrp="1"/>
          </p:cNvSpPr>
          <p:nvPr>
            <p:ph type="body" sz="quarter" idx="125"/>
          </p:nvPr>
        </p:nvSpPr>
        <p:spPr>
          <a:xfrm>
            <a:off x="-6498158" y="13769163"/>
            <a:ext cx="6285508" cy="479239"/>
          </a:xfrm>
          <a:prstGeom prst="rect">
            <a:avLst/>
          </a:prstGeom>
        </p:spPr>
        <p:txBody>
          <a:bodyPr wrap="square" lIns="130622" tIns="130622" rIns="130622" bIns="130622">
            <a:spAutoFit/>
          </a:bodyPr>
          <a:lstStyle>
            <a:lvl1pPr marL="0" indent="0">
              <a:buNone/>
              <a:defRPr sz="1400" baseline="0">
                <a:latin typeface="Trebuchet MS" pitchFamily="34" charset="0"/>
              </a:defRPr>
            </a:lvl1pPr>
            <a:lvl2pPr marL="849043" indent="-326555">
              <a:defRPr sz="1400">
                <a:latin typeface="Trebuchet MS" pitchFamily="34" charset="0"/>
              </a:defRPr>
            </a:lvl2pPr>
            <a:lvl3pPr marL="1175598" indent="-326555">
              <a:defRPr sz="1400">
                <a:latin typeface="Trebuchet MS" pitchFamily="34" charset="0"/>
              </a:defRPr>
            </a:lvl3pPr>
            <a:lvl4pPr marL="1534809" indent="-359211">
              <a:defRPr sz="1400">
                <a:latin typeface="Trebuchet MS" pitchFamily="34" charset="0"/>
              </a:defRPr>
            </a:lvl4pPr>
            <a:lvl5pPr marL="1796053" indent="-261244">
              <a:defRPr sz="1400">
                <a:latin typeface="Trebuchet MS" pitchFamily="34" charset="0"/>
              </a:defRPr>
            </a:lvl5pPr>
          </a:lstStyle>
          <a:p>
            <a:pPr lvl="0"/>
            <a:r>
              <a:rPr lang="en-US" dirty="0"/>
              <a:t>Click to edit Master text styles</a:t>
            </a:r>
          </a:p>
        </p:txBody>
      </p:sp>
      <p:sp>
        <p:nvSpPr>
          <p:cNvPr id="90" name="Picture Placeholder 13"/>
          <p:cNvSpPr>
            <a:spLocks noGrp="1"/>
          </p:cNvSpPr>
          <p:nvPr>
            <p:ph type="pic" sz="quarter" idx="11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2" name="Picture Placeholder 13"/>
          <p:cNvSpPr>
            <a:spLocks noGrp="1"/>
          </p:cNvSpPr>
          <p:nvPr>
            <p:ph type="pic" sz="quarter" idx="126"/>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3" name="Picture Placeholder 13"/>
          <p:cNvSpPr>
            <a:spLocks noGrp="1"/>
          </p:cNvSpPr>
          <p:nvPr>
            <p:ph type="pic" sz="quarter" idx="127"/>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4" name="Picture Placeholder 13"/>
          <p:cNvSpPr>
            <a:spLocks noGrp="1"/>
          </p:cNvSpPr>
          <p:nvPr>
            <p:ph type="pic" sz="quarter" idx="128"/>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5" name="Picture Placeholder 13"/>
          <p:cNvSpPr>
            <a:spLocks noGrp="1"/>
          </p:cNvSpPr>
          <p:nvPr>
            <p:ph type="pic" sz="quarter" idx="129"/>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6" name="Picture Placeholder 13"/>
          <p:cNvSpPr>
            <a:spLocks noGrp="1"/>
          </p:cNvSpPr>
          <p:nvPr>
            <p:ph type="pic" sz="quarter" idx="130"/>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7" name="Picture Placeholder 13"/>
          <p:cNvSpPr>
            <a:spLocks noGrp="1"/>
          </p:cNvSpPr>
          <p:nvPr>
            <p:ph type="pic" sz="quarter" idx="131"/>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8" name="Picture Placeholder 13"/>
          <p:cNvSpPr>
            <a:spLocks noGrp="1"/>
          </p:cNvSpPr>
          <p:nvPr>
            <p:ph type="pic" sz="quarter" idx="132"/>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09" name="Picture Placeholder 13"/>
          <p:cNvSpPr>
            <a:spLocks noGrp="1"/>
          </p:cNvSpPr>
          <p:nvPr>
            <p:ph type="pic" sz="quarter" idx="133"/>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0" name="Picture Placeholder 13"/>
          <p:cNvSpPr>
            <a:spLocks noGrp="1"/>
          </p:cNvSpPr>
          <p:nvPr>
            <p:ph type="pic" sz="quarter" idx="134"/>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1" name="Picture Placeholder 13"/>
          <p:cNvSpPr>
            <a:spLocks noGrp="1"/>
          </p:cNvSpPr>
          <p:nvPr>
            <p:ph type="pic" sz="quarter" idx="135"/>
          </p:nvPr>
        </p:nvSpPr>
        <p:spPr>
          <a:xfrm>
            <a:off x="-5261877" y="14699338"/>
            <a:ext cx="3949156" cy="3030882"/>
          </a:xfrm>
          <a:prstGeom prst="rect">
            <a:avLst/>
          </a:prstGeom>
          <a:solidFill>
            <a:schemeClr val="bg2"/>
          </a:solidFill>
          <a:ln>
            <a:solidFill>
              <a:schemeClr val="tx2"/>
            </a:solidFill>
          </a:ln>
          <a:effectLst/>
        </p:spPr>
        <p:txBody>
          <a:bodyPr lIns="52249" tIns="26124" rIns="52249" bIns="26124" anchor="ctr"/>
          <a:lstStyle>
            <a:lvl1pPr marL="0" indent="0" algn="ctr">
              <a:buNone/>
              <a:defRPr sz="2300" b="0" baseline="0">
                <a:solidFill>
                  <a:schemeClr val="tx2"/>
                </a:solidFill>
              </a:defRPr>
            </a:lvl1pPr>
          </a:lstStyle>
          <a:p>
            <a:pPr lvl="0"/>
            <a:r>
              <a:rPr lang="en-US" noProof="0" dirty="0"/>
              <a:t>Click icon to add picture</a:t>
            </a:r>
          </a:p>
        </p:txBody>
      </p:sp>
      <p:sp>
        <p:nvSpPr>
          <p:cNvPr id="112" name="Text Placeholder 5"/>
          <p:cNvSpPr>
            <a:spLocks noGrp="1"/>
          </p:cNvSpPr>
          <p:nvPr>
            <p:ph type="body" sz="quarter" idx="13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3" name="Text Placeholder 5"/>
          <p:cNvSpPr>
            <a:spLocks noGrp="1"/>
          </p:cNvSpPr>
          <p:nvPr>
            <p:ph type="body" sz="quarter" idx="13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4" name="Text Placeholder 5"/>
          <p:cNvSpPr>
            <a:spLocks noGrp="1"/>
          </p:cNvSpPr>
          <p:nvPr>
            <p:ph type="body" sz="quarter" idx="13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5" name="Text Placeholder 5"/>
          <p:cNvSpPr>
            <a:spLocks noGrp="1"/>
          </p:cNvSpPr>
          <p:nvPr>
            <p:ph type="body" sz="quarter" idx="13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6" name="Text Placeholder 5"/>
          <p:cNvSpPr>
            <a:spLocks noGrp="1"/>
          </p:cNvSpPr>
          <p:nvPr>
            <p:ph type="body" sz="quarter" idx="140"/>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7" name="Text Placeholder 5"/>
          <p:cNvSpPr>
            <a:spLocks noGrp="1"/>
          </p:cNvSpPr>
          <p:nvPr>
            <p:ph type="body" sz="quarter" idx="141"/>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8" name="Text Placeholder 5"/>
          <p:cNvSpPr>
            <a:spLocks noGrp="1"/>
          </p:cNvSpPr>
          <p:nvPr>
            <p:ph type="body" sz="quarter" idx="142"/>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19" name="Text Placeholder 5"/>
          <p:cNvSpPr>
            <a:spLocks noGrp="1"/>
          </p:cNvSpPr>
          <p:nvPr>
            <p:ph type="body" sz="quarter" idx="143"/>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6" name="Text Placeholder 5"/>
          <p:cNvSpPr>
            <a:spLocks noGrp="1"/>
          </p:cNvSpPr>
          <p:nvPr>
            <p:ph type="body" sz="quarter" idx="144"/>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7" name="Text Placeholder 5"/>
          <p:cNvSpPr>
            <a:spLocks noGrp="1"/>
          </p:cNvSpPr>
          <p:nvPr>
            <p:ph type="body" sz="quarter" idx="145"/>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8" name="Text Placeholder 5"/>
          <p:cNvSpPr>
            <a:spLocks noGrp="1"/>
          </p:cNvSpPr>
          <p:nvPr>
            <p:ph type="body" sz="quarter" idx="146"/>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29" name="Text Placeholder 5"/>
          <p:cNvSpPr>
            <a:spLocks noGrp="1"/>
          </p:cNvSpPr>
          <p:nvPr>
            <p:ph type="body" sz="quarter" idx="147"/>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0" name="Text Placeholder 5"/>
          <p:cNvSpPr>
            <a:spLocks noGrp="1"/>
          </p:cNvSpPr>
          <p:nvPr>
            <p:ph type="body" sz="quarter" idx="148"/>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131" name="Text Placeholder 5"/>
          <p:cNvSpPr>
            <a:spLocks noGrp="1"/>
          </p:cNvSpPr>
          <p:nvPr>
            <p:ph type="body" sz="quarter" idx="149"/>
          </p:nvPr>
        </p:nvSpPr>
        <p:spPr>
          <a:xfrm>
            <a:off x="-6494189" y="11796713"/>
            <a:ext cx="6281539" cy="428684"/>
          </a:xfrm>
          <a:prstGeom prst="rect">
            <a:avLst/>
          </a:prstGeom>
          <a:solidFill>
            <a:schemeClr val="accent5">
              <a:lumMod val="50000"/>
            </a:schemeClr>
          </a:solidFill>
        </p:spPr>
        <p:txBody>
          <a:bodyPr wrap="square" lIns="52249" tIns="52249" rIns="52249" bIns="52249" anchor="ctr" anchorCtr="0">
            <a:spAutoFit/>
          </a:bodyPr>
          <a:lstStyle>
            <a:lvl1pPr algn="ctr">
              <a:buNone/>
              <a:defRPr sz="2100" b="1" baseline="0">
                <a:solidFill>
                  <a:schemeClr val="bg1"/>
                </a:solidFill>
              </a:defRPr>
            </a:lvl1pPr>
          </a:lstStyle>
          <a:p>
            <a:pPr lvl="0"/>
            <a:r>
              <a:rPr lang="en-US" dirty="0"/>
              <a:t>Click to edit Master text styles</a:t>
            </a:r>
          </a:p>
        </p:txBody>
      </p:sp>
      <p:sp>
        <p:nvSpPr>
          <p:cNvPr id="53"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36671083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jp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3.jpeg"/><Relationship Id="rId5" Type="http://schemas.openxmlformats.org/officeDocument/2006/relationships/hyperlink" Target="http://www.facebook.com/pages/PosterPresentationscom/217914411419?v=app_4949752878&amp;ref=ts" TargetMode="Externa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bg2">
                <a:tint val="80000"/>
                <a:satMod val="300000"/>
              </a:schemeClr>
            </a:gs>
            <a:gs pos="100000">
              <a:schemeClr val="bg2">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29" name="Rectangle 28"/>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7" name="Rectangle 33"/>
          <p:cNvSpPr>
            <a:spLocks noChangeArrowheads="1"/>
          </p:cNvSpPr>
          <p:nvPr/>
        </p:nvSpPr>
        <p:spPr bwMode="auto">
          <a:xfrm>
            <a:off x="13906500"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5" name="Rectangle 33"/>
          <p:cNvSpPr>
            <a:spLocks noChangeArrowheads="1"/>
          </p:cNvSpPr>
          <p:nvPr/>
        </p:nvSpPr>
        <p:spPr bwMode="auto">
          <a:xfrm>
            <a:off x="576263" y="2849209"/>
            <a:ext cx="6286500" cy="13488791"/>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0" name="Rectangle 19"/>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34" name="Rectangle 33"/>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103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4" name="TextBox 43"/>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1039" name="Group 26"/>
          <p:cNvGrpSpPr>
            <a:grpSpLocks/>
          </p:cNvGrpSpPr>
          <p:nvPr/>
        </p:nvGrpSpPr>
        <p:grpSpPr bwMode="auto">
          <a:xfrm>
            <a:off x="-6223000" y="18170525"/>
            <a:ext cx="5770562" cy="752475"/>
            <a:chOff x="44242388" y="28054064"/>
            <a:chExt cx="9771400" cy="1090621"/>
          </a:xfrm>
        </p:grpSpPr>
        <p:sp>
          <p:nvSpPr>
            <p:cNvPr id="28" name="Rounded Rectangle 27"/>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044" name="Picture 32"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1" name="Straight Connector 4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3" name="Picture 2"/>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150" y="16897792"/>
            <a:ext cx="27427804" cy="2269806"/>
          </a:xfrm>
          <a:prstGeom prst="rect">
            <a:avLst/>
          </a:prstGeom>
        </p:spPr>
      </p:pic>
    </p:spTree>
  </p:cSld>
  <p:clrMap bg1="lt1" tx1="dk1" bg2="lt2" tx2="dk2" accent1="accent1" accent2="accent2" accent3="accent3" accent4="accent4" accent5="accent5" accent6="accent6" hlink="hlink" folHlink="folHlink"/>
  <p:sldLayoutIdLst>
    <p:sldLayoutId id="2147483658" r:id="rId1"/>
  </p:sldLayoutIdLst>
  <p:txStyles>
    <p:titleStyle>
      <a:lvl1pPr algn="ctr" defTabSz="2506663" rtl="0" eaLnBrk="1" fontAlgn="base" hangingPunct="1">
        <a:spcBef>
          <a:spcPct val="0"/>
        </a:spcBef>
        <a:spcAft>
          <a:spcPct val="0"/>
        </a:spcAft>
        <a:defRPr sz="5000" kern="1200">
          <a:solidFill>
            <a:schemeClr val="tx1"/>
          </a:solidFill>
          <a:latin typeface="Trebuchet MS" pitchFamily="34" charset="0"/>
          <a:ea typeface="+mj-ea"/>
          <a:cs typeface="+mj-cs"/>
        </a:defRPr>
      </a:lvl1pPr>
      <a:lvl2pPr algn="ctr" defTabSz="2506663" rtl="0" eaLnBrk="1" fontAlgn="base" hangingPunct="1">
        <a:spcBef>
          <a:spcPct val="0"/>
        </a:spcBef>
        <a:spcAft>
          <a:spcPct val="0"/>
        </a:spcAft>
        <a:defRPr sz="5000">
          <a:solidFill>
            <a:schemeClr val="bg1"/>
          </a:solidFill>
          <a:latin typeface="Trebuchet MS" pitchFamily="34" charset="0"/>
        </a:defRPr>
      </a:lvl2pPr>
      <a:lvl3pPr algn="ctr" defTabSz="2506663" rtl="0" eaLnBrk="1" fontAlgn="base" hangingPunct="1">
        <a:spcBef>
          <a:spcPct val="0"/>
        </a:spcBef>
        <a:spcAft>
          <a:spcPct val="0"/>
        </a:spcAft>
        <a:defRPr sz="5000">
          <a:solidFill>
            <a:schemeClr val="bg1"/>
          </a:solidFill>
          <a:latin typeface="Trebuchet MS" pitchFamily="34" charset="0"/>
        </a:defRPr>
      </a:lvl3pPr>
      <a:lvl4pPr algn="ctr" defTabSz="2506663" rtl="0" eaLnBrk="1" fontAlgn="base" hangingPunct="1">
        <a:spcBef>
          <a:spcPct val="0"/>
        </a:spcBef>
        <a:spcAft>
          <a:spcPct val="0"/>
        </a:spcAft>
        <a:defRPr sz="5000">
          <a:solidFill>
            <a:schemeClr val="bg1"/>
          </a:solidFill>
          <a:latin typeface="Trebuchet MS" pitchFamily="34" charset="0"/>
        </a:defRPr>
      </a:lvl4pPr>
      <a:lvl5pPr algn="ctr" defTabSz="2506663" rtl="0" eaLnBrk="1" fontAlgn="base" hangingPunct="1">
        <a:spcBef>
          <a:spcPct val="0"/>
        </a:spcBef>
        <a:spcAft>
          <a:spcPct val="0"/>
        </a:spcAft>
        <a:defRPr sz="5000">
          <a:solidFill>
            <a:schemeClr val="bg1"/>
          </a:solidFill>
          <a:latin typeface="Trebuchet MS" pitchFamily="34" charset="0"/>
        </a:defRPr>
      </a:lvl5pPr>
      <a:lvl6pPr marL="457200" algn="ctr" defTabSz="2506663" rtl="0" eaLnBrk="1" fontAlgn="base" hangingPunct="1">
        <a:spcBef>
          <a:spcPct val="0"/>
        </a:spcBef>
        <a:spcAft>
          <a:spcPct val="0"/>
        </a:spcAft>
        <a:defRPr sz="5000">
          <a:solidFill>
            <a:schemeClr val="bg1"/>
          </a:solidFill>
          <a:latin typeface="Trebuchet MS" pitchFamily="34" charset="0"/>
        </a:defRPr>
      </a:lvl6pPr>
      <a:lvl7pPr marL="914400" algn="ctr" defTabSz="2506663" rtl="0" eaLnBrk="1" fontAlgn="base" hangingPunct="1">
        <a:spcBef>
          <a:spcPct val="0"/>
        </a:spcBef>
        <a:spcAft>
          <a:spcPct val="0"/>
        </a:spcAft>
        <a:defRPr sz="5000">
          <a:solidFill>
            <a:schemeClr val="bg1"/>
          </a:solidFill>
          <a:latin typeface="Trebuchet MS" pitchFamily="34" charset="0"/>
        </a:defRPr>
      </a:lvl7pPr>
      <a:lvl8pPr marL="1371600" algn="ctr" defTabSz="2506663" rtl="0" eaLnBrk="1" fontAlgn="base" hangingPunct="1">
        <a:spcBef>
          <a:spcPct val="0"/>
        </a:spcBef>
        <a:spcAft>
          <a:spcPct val="0"/>
        </a:spcAft>
        <a:defRPr sz="5000">
          <a:solidFill>
            <a:schemeClr val="bg1"/>
          </a:solidFill>
          <a:latin typeface="Trebuchet MS" pitchFamily="34" charset="0"/>
        </a:defRPr>
      </a:lvl8pPr>
      <a:lvl9pPr marL="1828800" algn="ctr" defTabSz="2506663" rtl="0" eaLnBrk="1" fontAlgn="base" hangingPunct="1">
        <a:spcBef>
          <a:spcPct val="0"/>
        </a:spcBef>
        <a:spcAft>
          <a:spcPct val="0"/>
        </a:spcAft>
        <a:defRPr sz="5000">
          <a:solidFill>
            <a:schemeClr val="bg1"/>
          </a:solidFill>
          <a:latin typeface="Trebuchet MS" pitchFamily="34" charset="0"/>
        </a:defRPr>
      </a:lvl9pPr>
    </p:titleStyle>
    <p:bodyStyle>
      <a:lvl1pPr marL="939800" indent="-939800" algn="l" defTabSz="2506663" rtl="0" eaLnBrk="1" fontAlgn="base" hangingPunct="1">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eaLnBrk="1" fontAlgn="base" hangingPunct="1">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eaLnBrk="1" fontAlgn="base" hangingPunct="1">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eaLnBrk="1" fontAlgn="base" hangingPunct="1">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156155"/>
            <a:ext cx="8491538"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8" name="Rectangle 33"/>
          <p:cNvSpPr>
            <a:spLocks noChangeArrowheads="1"/>
          </p:cNvSpPr>
          <p:nvPr/>
        </p:nvSpPr>
        <p:spPr bwMode="auto">
          <a:xfrm>
            <a:off x="9469438"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9" name="Rectangle 33"/>
          <p:cNvSpPr>
            <a:spLocks noChangeArrowheads="1"/>
          </p:cNvSpPr>
          <p:nvPr/>
        </p:nvSpPr>
        <p:spPr bwMode="auto">
          <a:xfrm>
            <a:off x="18367375" y="3156155"/>
            <a:ext cx="8489950" cy="13031988"/>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3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3086" name="Group 37"/>
          <p:cNvGrpSpPr>
            <a:grpSpLocks/>
          </p:cNvGrpSpPr>
          <p:nvPr/>
        </p:nvGrpSpPr>
        <p:grpSpPr bwMode="auto">
          <a:xfrm>
            <a:off x="-6223000" y="18170525"/>
            <a:ext cx="5770562" cy="752475"/>
            <a:chOff x="44242388" y="28054064"/>
            <a:chExt cx="9771400" cy="1090621"/>
          </a:xfrm>
        </p:grpSpPr>
        <p:sp>
          <p:nvSpPr>
            <p:cNvPr id="40" name="Rounded Rectangle 39"/>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3091" name="Picture 40"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9" name="Picture 2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46" y="16921482"/>
            <a:ext cx="27427804" cy="2269806"/>
          </a:xfrm>
          <a:prstGeom prst="rect">
            <a:avLst/>
          </a:prstGeom>
        </p:spPr>
      </p:pic>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20574000" y="3008671"/>
            <a:ext cx="6286500"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6" name="Rectangle 33"/>
          <p:cNvSpPr>
            <a:spLocks noChangeArrowheads="1"/>
          </p:cNvSpPr>
          <p:nvPr/>
        </p:nvSpPr>
        <p:spPr bwMode="auto">
          <a:xfrm>
            <a:off x="7239000" y="3008671"/>
            <a:ext cx="12952413" cy="1365952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21" name="Rectangle 20"/>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2" name="Rectangle 21"/>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3" name="Rectangle 22"/>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51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5134" name="Group 28"/>
          <p:cNvGrpSpPr>
            <a:grpSpLocks/>
          </p:cNvGrpSpPr>
          <p:nvPr/>
        </p:nvGrpSpPr>
        <p:grpSpPr bwMode="auto">
          <a:xfrm>
            <a:off x="-6223000" y="18170525"/>
            <a:ext cx="5770562" cy="752475"/>
            <a:chOff x="44242388" y="28054064"/>
            <a:chExt cx="9771400" cy="1090621"/>
          </a:xfrm>
        </p:grpSpPr>
        <p:sp>
          <p:nvSpPr>
            <p:cNvPr id="31" name="Rounded Rectangle 30"/>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5139" name="Picture 31"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44" name="Straight Connector 43"/>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7"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21204" y="16921482"/>
            <a:ext cx="27427804" cy="2269806"/>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8" name="Rectangle 33"/>
          <p:cNvSpPr>
            <a:spLocks noChangeArrowheads="1"/>
          </p:cNvSpPr>
          <p:nvPr/>
        </p:nvSpPr>
        <p:spPr bwMode="auto">
          <a:xfrm>
            <a:off x="571500" y="3038168"/>
            <a:ext cx="26285825" cy="13636332"/>
          </a:xfrm>
          <a:prstGeom prst="rect">
            <a:avLst/>
          </a:prstGeom>
          <a:solidFill>
            <a:schemeClr val="bg1"/>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sp>
        <p:nvSpPr>
          <p:cNvPr id="10" name="Text Box 14"/>
          <p:cNvSpPr txBox="1">
            <a:spLocks noChangeArrowheads="1"/>
          </p:cNvSpPr>
          <p:nvPr/>
        </p:nvSpPr>
        <p:spPr bwMode="auto">
          <a:xfrm>
            <a:off x="512763" y="18802350"/>
            <a:ext cx="1571625" cy="188913"/>
          </a:xfrm>
          <a:prstGeom prst="rect">
            <a:avLst/>
          </a:prstGeom>
          <a:noFill/>
          <a:ln w="9525">
            <a:noFill/>
            <a:miter lim="800000"/>
            <a:headEnd/>
            <a:tailEnd/>
          </a:ln>
          <a:effectLst/>
        </p:spPr>
        <p:txBody>
          <a:bodyPr lIns="52150" tIns="26070" rIns="52150" bIns="26070">
            <a:spAutoFit/>
          </a:bodyPr>
          <a:lstStyle/>
          <a:p>
            <a:pPr defTabSz="2507943" eaLnBrk="0" fontAlgn="auto" hangingPunct="0">
              <a:lnSpc>
                <a:spcPct val="65000"/>
              </a:lnSpc>
              <a:spcBef>
                <a:spcPct val="50000"/>
              </a:spcBef>
              <a:spcAft>
                <a:spcPts val="0"/>
              </a:spcAft>
              <a:defRPr/>
            </a:pPr>
            <a:r>
              <a:rPr lang="en-US" sz="300" b="1" dirty="0">
                <a:solidFill>
                  <a:schemeClr val="bg1">
                    <a:lumMod val="75000"/>
                  </a:schemeClr>
                </a:solidFill>
                <a:cs typeface="+mn-cs"/>
              </a:rPr>
              <a:t>RESEARCH POSTER PRESENTATION DESIGN © 2011</a:t>
            </a:r>
          </a:p>
          <a:p>
            <a:pPr defTabSz="2507943" eaLnBrk="0" fontAlgn="auto" hangingPunct="0">
              <a:lnSpc>
                <a:spcPct val="65000"/>
              </a:lnSpc>
              <a:spcBef>
                <a:spcPct val="50000"/>
              </a:spcBef>
              <a:spcAft>
                <a:spcPts val="0"/>
              </a:spcAft>
              <a:defRPr/>
            </a:pPr>
            <a:r>
              <a:rPr lang="en-US" sz="600" b="1" dirty="0">
                <a:solidFill>
                  <a:schemeClr val="bg1">
                    <a:lumMod val="75000"/>
                  </a:schemeClr>
                </a:solidFill>
                <a:cs typeface="+mn-cs"/>
              </a:rPr>
              <a:t>www.PosterPresentations.com</a:t>
            </a:r>
          </a:p>
        </p:txBody>
      </p:sp>
      <p:sp>
        <p:nvSpPr>
          <p:cNvPr id="15" name="Rectangle 35"/>
          <p:cNvSpPr>
            <a:spLocks noChangeArrowheads="1"/>
          </p:cNvSpPr>
          <p:nvPr/>
        </p:nvSpPr>
        <p:spPr bwMode="auto">
          <a:xfrm>
            <a:off x="600075" y="3038168"/>
            <a:ext cx="6286500" cy="13636332"/>
          </a:xfrm>
          <a:prstGeom prst="rect">
            <a:avLst/>
          </a:prstGeom>
          <a:solidFill>
            <a:schemeClr val="accent1">
              <a:lumMod val="20000"/>
              <a:lumOff val="80000"/>
            </a:schemeClr>
          </a:solidFill>
          <a:ln w="9525">
            <a:solidFill>
              <a:schemeClr val="tx2"/>
            </a:solidFill>
            <a:miter lim="800000"/>
            <a:headEnd/>
            <a:tailEnd/>
          </a:ln>
          <a:effectLst/>
        </p:spPr>
        <p:txBody>
          <a:bodyPr wrap="none" lIns="52249" tIns="26124" rIns="52249" bIns="26124" anchor="ctr"/>
          <a:lstStyle/>
          <a:p>
            <a:pPr defTabSz="2507943" fontAlgn="auto">
              <a:spcBef>
                <a:spcPts val="0"/>
              </a:spcBef>
              <a:spcAft>
                <a:spcPts val="0"/>
              </a:spcAft>
              <a:defRPr/>
            </a:pPr>
            <a:endParaRPr lang="en-US" dirty="0">
              <a:latin typeface="+mn-lt"/>
              <a:cs typeface="+mn-cs"/>
            </a:endParaRPr>
          </a:p>
        </p:txBody>
      </p:sp>
      <p:cxnSp>
        <p:nvCxnSpPr>
          <p:cNvPr id="44" name="Straight Connector 43"/>
          <p:cNvCxnSpPr/>
          <p:nvPr/>
        </p:nvCxnSpPr>
        <p:spPr>
          <a:xfrm>
            <a:off x="-6472238" y="77168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6500813" y="-11113"/>
            <a:ext cx="6280150" cy="19202401"/>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p>
            <a:pPr algn="ctr" defTabSz="2507943" fontAlgn="auto">
              <a:spcBef>
                <a:spcPts val="0"/>
              </a:spcBef>
              <a:spcAft>
                <a:spcPts val="0"/>
              </a:spcAft>
              <a:defRPr/>
            </a:pPr>
            <a:r>
              <a:rPr lang="en-US" sz="2500" b="1" dirty="0">
                <a:solidFill>
                  <a:schemeClr val="bg1"/>
                </a:solidFill>
                <a:latin typeface="Trebuchet MS" pitchFamily="34" charset="0"/>
              </a:rPr>
              <a:t>QUICK DESIGN GUIDE</a:t>
            </a:r>
          </a:p>
          <a:p>
            <a:pPr algn="ctr" defTabSz="2507943" fontAlgn="auto">
              <a:spcBef>
                <a:spcPts val="0"/>
              </a:spcBef>
              <a:spcAft>
                <a:spcPts val="0"/>
              </a:spcAft>
              <a:defRPr/>
            </a:pPr>
            <a:r>
              <a:rPr lang="en-US" sz="2300" b="1" dirty="0">
                <a:solidFill>
                  <a:srgbClr val="FFFF00"/>
                </a:solidFill>
                <a:latin typeface="Trebuchet MS" pitchFamily="34" charset="0"/>
              </a:rPr>
              <a:t>(--THIS SECTION DOES NOT PRINT--)</a:t>
            </a:r>
          </a:p>
          <a:p>
            <a:pPr algn="ctr" defTabSz="2507943" fontAlgn="auto">
              <a:spcBef>
                <a:spcPts val="0"/>
              </a:spcBef>
              <a:spcAft>
                <a:spcPts val="0"/>
              </a:spcAft>
              <a:defRPr/>
            </a:pPr>
            <a:endParaRPr lang="en-US" sz="1800" b="1" dirty="0">
              <a:latin typeface="Trebuchet MS" pitchFamily="34" charset="0"/>
            </a:endParaRPr>
          </a:p>
          <a:p>
            <a:pPr defTabSz="2508125" fontAlgn="auto">
              <a:spcBef>
                <a:spcPts val="0"/>
              </a:spcBef>
              <a:spcAft>
                <a:spcPts val="0"/>
              </a:spcAft>
              <a:defRPr/>
            </a:pPr>
            <a:r>
              <a:rPr lang="en-US" sz="1800" dirty="0">
                <a:latin typeface="Trebuchet MS" pitchFamily="34" charset="0"/>
              </a:rPr>
              <a:t>This PowerPoint 2007 template produces a 42”x60” professional  poster. It will save you valuable time placing titles, subtitles, text, and graphics.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Use it to create your presentation. Then send it to </a:t>
            </a:r>
            <a:r>
              <a:rPr lang="en-US" sz="1800" b="1" dirty="0">
                <a:latin typeface="Trebuchet MS" pitchFamily="34" charset="0"/>
              </a:rPr>
              <a:t>PosterPresentations.com</a:t>
            </a:r>
            <a:r>
              <a:rPr lang="en-US" sz="1800" dirty="0">
                <a:latin typeface="Trebuchet MS" pitchFamily="34" charset="0"/>
              </a:rPr>
              <a:t> for premium quality, same day affordable printing.</a:t>
            </a:r>
            <a:br>
              <a:rPr lang="en-US" sz="1800" dirty="0">
                <a:latin typeface="Trebuchet MS" pitchFamily="34" charset="0"/>
              </a:rPr>
            </a:b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We provide a series of </a:t>
            </a:r>
            <a:r>
              <a:rPr lang="en-US" sz="1800" b="1" dirty="0">
                <a:latin typeface="Trebuchet MS" pitchFamily="34" charset="0"/>
              </a:rPr>
              <a:t>online tutorials</a:t>
            </a:r>
            <a:r>
              <a:rPr lang="en-US" sz="1800" dirty="0">
                <a:latin typeface="Trebuchet MS" pitchFamily="34" charset="0"/>
              </a:rPr>
              <a:t> that will guide you through the poster design process and answer your poster production questions.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View our online tutorials at:</a:t>
            </a:r>
            <a:br>
              <a:rPr lang="en-US" sz="1800" dirty="0">
                <a:latin typeface="Trebuchet MS" pitchFamily="34" charset="0"/>
              </a:rPr>
            </a:br>
            <a:r>
              <a:rPr lang="en-US" sz="1800" dirty="0">
                <a:solidFill>
                  <a:srgbClr val="FFFF00"/>
                </a:solidFill>
                <a:latin typeface="Trebuchet MS" pitchFamily="34" charset="0"/>
              </a:rPr>
              <a:t> http://bit.ly/Poster_creation_help </a:t>
            </a:r>
            <a:br>
              <a:rPr lang="en-US" sz="1800" dirty="0">
                <a:latin typeface="Trebuchet MS" pitchFamily="34" charset="0"/>
              </a:rPr>
            </a:br>
            <a:r>
              <a:rPr lang="en-US" sz="1800" dirty="0">
                <a:latin typeface="Trebuchet MS" pitchFamily="34" charset="0"/>
              </a:rPr>
              <a:t>(copy and paste the link into your web browser).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dirty="0">
                <a:latin typeface="Trebuchet MS" pitchFamily="34" charset="0"/>
              </a:rPr>
              <a:t>For assistance and to order your printed poster</a:t>
            </a:r>
            <a:r>
              <a:rPr lang="en-US" sz="1800" dirty="0">
                <a:solidFill>
                  <a:schemeClr val="bg1"/>
                </a:solidFill>
                <a:latin typeface="Trebuchet MS" pitchFamily="34" charset="0"/>
              </a:rPr>
              <a:t> call </a:t>
            </a:r>
            <a:r>
              <a:rPr lang="en-US" sz="1800" b="1" dirty="0">
                <a:solidFill>
                  <a:srgbClr val="FFFF00"/>
                </a:solidFill>
                <a:latin typeface="Trebuchet MS" pitchFamily="34" charset="0"/>
              </a:rPr>
              <a:t>PosterPresentations.com</a:t>
            </a:r>
            <a:r>
              <a:rPr lang="en-US" sz="1800" dirty="0">
                <a:solidFill>
                  <a:srgbClr val="FFFF00"/>
                </a:solidFill>
                <a:latin typeface="Trebuchet MS" pitchFamily="34" charset="0"/>
              </a:rPr>
              <a:t> </a:t>
            </a:r>
            <a:r>
              <a:rPr lang="en-US" sz="1800" dirty="0">
                <a:latin typeface="Trebuchet MS" pitchFamily="34" charset="0"/>
              </a:rPr>
              <a:t>at </a:t>
            </a:r>
            <a:r>
              <a:rPr lang="en-US" sz="2300" b="1" dirty="0">
                <a:solidFill>
                  <a:srgbClr val="FFFF00"/>
                </a:solidFill>
                <a:latin typeface="Trebuchet MS" pitchFamily="34" charset="0"/>
              </a:rPr>
              <a:t>1.866.649.3004</a:t>
            </a:r>
          </a:p>
          <a:p>
            <a:pPr defTabSz="2508125" fontAlgn="auto">
              <a:spcBef>
                <a:spcPts val="0"/>
              </a:spcBef>
              <a:spcAft>
                <a:spcPts val="0"/>
              </a:spcAft>
              <a:defRPr/>
            </a:pPr>
            <a:endParaRPr lang="en-US" sz="2300" b="1" dirty="0">
              <a:solidFill>
                <a:srgbClr val="FFFF00"/>
              </a:solidFill>
              <a:latin typeface="Trebuchet MS" pitchFamily="34" charset="0"/>
            </a:endParaRPr>
          </a:p>
          <a:p>
            <a:pPr defTabSz="2508125" fontAlgn="auto">
              <a:spcBef>
                <a:spcPts val="0"/>
              </a:spcBef>
              <a:spcAft>
                <a:spcPts val="0"/>
              </a:spcAft>
              <a:defRPr/>
            </a:pPr>
            <a:endParaRPr lang="en-US" sz="2300" b="1" dirty="0">
              <a:solidFill>
                <a:srgbClr val="FFFF00"/>
              </a:solidFill>
              <a:latin typeface="Trebuchet MS" pitchFamily="34" charset="0"/>
            </a:endParaRPr>
          </a:p>
          <a:p>
            <a:pPr algn="ctr" defTabSz="2507943" fontAlgn="auto">
              <a:spcBef>
                <a:spcPts val="0"/>
              </a:spcBef>
              <a:spcAft>
                <a:spcPts val="0"/>
              </a:spcAft>
              <a:defRPr/>
            </a:pPr>
            <a:r>
              <a:rPr lang="en-US" sz="2500" b="1" dirty="0">
                <a:solidFill>
                  <a:schemeClr val="bg1"/>
                </a:solidFill>
                <a:latin typeface="Trebuchet MS" pitchFamily="34" charset="0"/>
              </a:rPr>
              <a:t>Object Placeholders</a:t>
            </a: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r>
              <a:rPr lang="en-US" sz="1800" dirty="0">
                <a:latin typeface="Trebuchet MS" pitchFamily="34" charset="0"/>
              </a:rPr>
              <a:t>Use the placeholders provided below to add new elements to your poster: Drag a placeholder onto the poster area, size it, and click it to edit.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Section Header placeholder</a:t>
            </a:r>
          </a:p>
          <a:p>
            <a:pPr defTabSz="2508125" fontAlgn="auto">
              <a:spcBef>
                <a:spcPts val="0"/>
              </a:spcBef>
              <a:spcAft>
                <a:spcPts val="0"/>
              </a:spcAft>
              <a:defRPr/>
            </a:pPr>
            <a:r>
              <a:rPr lang="en-US" sz="1800" dirty="0">
                <a:latin typeface="Trebuchet MS" pitchFamily="34" charset="0"/>
              </a:rPr>
              <a:t>Use section headers to separate topics or concepts within your presentation. </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Text placeholder</a:t>
            </a:r>
          </a:p>
          <a:p>
            <a:pPr defTabSz="2508125" fontAlgn="auto">
              <a:spcBef>
                <a:spcPts val="0"/>
              </a:spcBef>
              <a:spcAft>
                <a:spcPts val="0"/>
              </a:spcAft>
              <a:defRPr/>
            </a:pPr>
            <a:r>
              <a:rPr lang="en-US" sz="1800" dirty="0">
                <a:latin typeface="Trebuchet MS" pitchFamily="34" charset="0"/>
              </a:rPr>
              <a:t>Move this preformatted text placeholder to the poster to add a new body of text.</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r>
              <a:rPr lang="en-US" sz="1800" b="1" dirty="0">
                <a:solidFill>
                  <a:srgbClr val="FFFF00"/>
                </a:solidFill>
                <a:latin typeface="Trebuchet MS" pitchFamily="34" charset="0"/>
              </a:rPr>
              <a:t>Picture placeholder</a:t>
            </a:r>
          </a:p>
          <a:p>
            <a:pPr defTabSz="2508125" fontAlgn="auto">
              <a:spcBef>
                <a:spcPts val="0"/>
              </a:spcBef>
              <a:spcAft>
                <a:spcPts val="0"/>
              </a:spcAft>
              <a:defRPr/>
            </a:pPr>
            <a:r>
              <a:rPr lang="en-US" sz="1800" dirty="0">
                <a:latin typeface="Trebuchet MS" pitchFamily="34" charset="0"/>
              </a:rPr>
              <a:t>Move this graphic placeholder onto your poster, size it first, and then click it to add a picture to the poster.</a:t>
            </a: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algn="ctr" defTabSz="2507943" fontAlgn="auto">
              <a:spcBef>
                <a:spcPts val="0"/>
              </a:spcBef>
              <a:spcAft>
                <a:spcPts val="0"/>
              </a:spcAft>
              <a:defRPr/>
            </a:pPr>
            <a:endParaRPr lang="en-US" sz="2500" b="1" dirty="0">
              <a:solidFill>
                <a:schemeClr val="bg1"/>
              </a:solidFill>
              <a:latin typeface="Trebuchet MS" pitchFamily="34" charset="0"/>
            </a:endParaRPr>
          </a:p>
          <a:p>
            <a:pPr defTabSz="2508125" fontAlgn="auto">
              <a:spcBef>
                <a:spcPts val="0"/>
              </a:spcBef>
              <a:spcAft>
                <a:spcPts val="0"/>
              </a:spcAft>
              <a:defRPr/>
            </a:pPr>
            <a:endParaRPr lang="en-US" sz="1800" dirty="0">
              <a:latin typeface="Trebuchet MS" pitchFamily="34" charset="0"/>
            </a:endParaRPr>
          </a:p>
          <a:p>
            <a:pPr algn="ctr" defTabSz="2507943" fontAlgn="auto">
              <a:spcBef>
                <a:spcPts val="0"/>
              </a:spcBef>
              <a:spcAft>
                <a:spcPts val="0"/>
              </a:spcAft>
              <a:defRPr/>
            </a:pPr>
            <a:endParaRPr lang="en-US" sz="1800" b="1" dirty="0">
              <a:solidFill>
                <a:schemeClr val="bg1"/>
              </a:solidFill>
              <a:latin typeface="Trebuchet MS" pitchFamily="34" charset="0"/>
            </a:endParaRPr>
          </a:p>
          <a:p>
            <a:pPr defTabSz="2508125" fontAlgn="auto">
              <a:spcBef>
                <a:spcPts val="0"/>
              </a:spcBef>
              <a:spcAft>
                <a:spcPts val="0"/>
              </a:spcAft>
              <a:defRPr/>
            </a:pPr>
            <a:endParaRPr lang="en-US" sz="1800" b="1" dirty="0">
              <a:solidFill>
                <a:srgbClr val="FFFF00"/>
              </a:solidFill>
              <a:latin typeface="Trebuchet MS" pitchFamily="34" charset="0"/>
            </a:endParaRPr>
          </a:p>
          <a:p>
            <a:pPr algn="ctr" defTabSz="2507943" fontAlgn="auto">
              <a:spcBef>
                <a:spcPts val="0"/>
              </a:spcBef>
              <a:spcAft>
                <a:spcPts val="0"/>
              </a:spcAft>
              <a:defRPr/>
            </a:pPr>
            <a:endParaRPr lang="en-US" sz="2500" b="1" dirty="0">
              <a:latin typeface="Trebuchet MS" pitchFamily="34" charset="0"/>
            </a:endParaRPr>
          </a:p>
        </p:txBody>
      </p:sp>
      <p:sp>
        <p:nvSpPr>
          <p:cNvPr id="21" name="Rectangle 20"/>
          <p:cNvSpPr/>
          <p:nvPr/>
        </p:nvSpPr>
        <p:spPr>
          <a:xfrm>
            <a:off x="27638375" y="0"/>
            <a:ext cx="6281738" cy="19202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04498" tIns="208995" rIns="104498" bIns="104498"/>
          <a:lstStyle>
            <a:lvl1pPr>
              <a:defRPr sz="4900">
                <a:solidFill>
                  <a:schemeClr val="tx1"/>
                </a:solidFill>
                <a:latin typeface="Calibri" pitchFamily="34" charset="0"/>
                <a:cs typeface="Arial" charset="0"/>
              </a:defRPr>
            </a:lvl1pPr>
            <a:lvl2pPr marL="742950" indent="-285750">
              <a:defRPr sz="4900">
                <a:solidFill>
                  <a:schemeClr val="tx1"/>
                </a:solidFill>
                <a:latin typeface="Calibri" pitchFamily="34" charset="0"/>
                <a:cs typeface="Arial" charset="0"/>
              </a:defRPr>
            </a:lvl2pPr>
            <a:lvl3pPr marL="1143000" indent="-228600">
              <a:defRPr sz="4900">
                <a:solidFill>
                  <a:schemeClr val="tx1"/>
                </a:solidFill>
                <a:latin typeface="Calibri" pitchFamily="34" charset="0"/>
                <a:cs typeface="Arial" charset="0"/>
              </a:defRPr>
            </a:lvl3pPr>
            <a:lvl4pPr marL="1600200" indent="-228600">
              <a:defRPr sz="4900">
                <a:solidFill>
                  <a:schemeClr val="tx1"/>
                </a:solidFill>
                <a:latin typeface="Calibri" pitchFamily="34" charset="0"/>
                <a:cs typeface="Arial" charset="0"/>
              </a:defRPr>
            </a:lvl4pPr>
            <a:lvl5pPr marL="2057400" indent="-228600">
              <a:defRPr sz="4900">
                <a:solidFill>
                  <a:schemeClr val="tx1"/>
                </a:solidFill>
                <a:latin typeface="Calibri" pitchFamily="34" charset="0"/>
                <a:cs typeface="Arial" charset="0"/>
              </a:defRPr>
            </a:lvl5pPr>
            <a:lvl6pPr marL="2514600" indent="-228600" defTabSz="2506663" fontAlgn="base">
              <a:spcBef>
                <a:spcPct val="0"/>
              </a:spcBef>
              <a:spcAft>
                <a:spcPct val="0"/>
              </a:spcAft>
              <a:defRPr sz="4900">
                <a:solidFill>
                  <a:schemeClr val="tx1"/>
                </a:solidFill>
                <a:latin typeface="Calibri" pitchFamily="34" charset="0"/>
                <a:cs typeface="Arial" charset="0"/>
              </a:defRPr>
            </a:lvl6pPr>
            <a:lvl7pPr marL="2971800" indent="-228600" defTabSz="2506663" fontAlgn="base">
              <a:spcBef>
                <a:spcPct val="0"/>
              </a:spcBef>
              <a:spcAft>
                <a:spcPct val="0"/>
              </a:spcAft>
              <a:defRPr sz="4900">
                <a:solidFill>
                  <a:schemeClr val="tx1"/>
                </a:solidFill>
                <a:latin typeface="Calibri" pitchFamily="34" charset="0"/>
                <a:cs typeface="Arial" charset="0"/>
              </a:defRPr>
            </a:lvl7pPr>
            <a:lvl8pPr marL="3429000" indent="-228600" defTabSz="2506663" fontAlgn="base">
              <a:spcBef>
                <a:spcPct val="0"/>
              </a:spcBef>
              <a:spcAft>
                <a:spcPct val="0"/>
              </a:spcAft>
              <a:defRPr sz="4900">
                <a:solidFill>
                  <a:schemeClr val="tx1"/>
                </a:solidFill>
                <a:latin typeface="Calibri" pitchFamily="34" charset="0"/>
                <a:cs typeface="Arial" charset="0"/>
              </a:defRPr>
            </a:lvl8pPr>
            <a:lvl9pPr marL="3886200" indent="-228600" defTabSz="2506663" fontAlgn="base">
              <a:spcBef>
                <a:spcPct val="0"/>
              </a:spcBef>
              <a:spcAft>
                <a:spcPct val="0"/>
              </a:spcAft>
              <a:defRPr sz="4900">
                <a:solidFill>
                  <a:schemeClr val="tx1"/>
                </a:solidFill>
                <a:latin typeface="Calibri" pitchFamily="34" charset="0"/>
                <a:cs typeface="Arial" charset="0"/>
              </a:defRPr>
            </a:lvl9pPr>
          </a:lstStyle>
          <a:p>
            <a:pPr algn="ctr">
              <a:lnSpc>
                <a:spcPts val="2400"/>
              </a:lnSpc>
            </a:pPr>
            <a:r>
              <a:rPr lang="en-US" altLang="en-US" sz="2400" b="1">
                <a:solidFill>
                  <a:schemeClr val="bg1"/>
                </a:solidFill>
                <a:latin typeface="Trebuchet MS" pitchFamily="34" charset="0"/>
              </a:rPr>
              <a:t>QUICK TIPS</a:t>
            </a:r>
          </a:p>
          <a:p>
            <a:pPr algn="ctr">
              <a:lnSpc>
                <a:spcPts val="2400"/>
              </a:lnSpc>
            </a:pPr>
            <a:r>
              <a:rPr lang="en-US" altLang="en-US" sz="2400" b="1">
                <a:solidFill>
                  <a:srgbClr val="FFFF00"/>
                </a:solidFill>
                <a:latin typeface="Trebuchet MS" pitchFamily="34" charset="0"/>
              </a:rPr>
              <a:t>(--THIS SECTION DOES NOT PRINT--)</a:t>
            </a:r>
          </a:p>
          <a:p>
            <a:pPr>
              <a:lnSpc>
                <a:spcPts val="2100"/>
              </a:lnSpc>
            </a:pPr>
            <a:r>
              <a:rPr lang="en-US" altLang="en-US" sz="1800">
                <a:solidFill>
                  <a:srgbClr val="FFFFFF"/>
                </a:solidFill>
                <a:latin typeface="Trebuchet MS" pitchFamily="34" charset="0"/>
              </a:rPr>
              <a:t>This PowerPoint template requires basic PowerPoint (version 2007 or newer) skills. Below is a list of commonly asked questions specific to this template. </a:t>
            </a:r>
            <a:br>
              <a:rPr lang="en-US" altLang="en-US" sz="1800">
                <a:solidFill>
                  <a:srgbClr val="FFFFFF"/>
                </a:solidFill>
                <a:latin typeface="Trebuchet MS" pitchFamily="34" charset="0"/>
              </a:rPr>
            </a:br>
            <a:r>
              <a:rPr lang="en-US" altLang="en-US" sz="1800">
                <a:solidFill>
                  <a:srgbClr val="FFFFFF"/>
                </a:solidFill>
                <a:latin typeface="Trebuchet MS" pitchFamily="34" charset="0"/>
              </a:rPr>
              <a:t>If you are using an older version of PowerPoint some template features may not work properly.</a:t>
            </a:r>
            <a:endParaRPr lang="en-US" altLang="en-US" sz="2400" b="1">
              <a:solidFill>
                <a:srgbClr val="FFFF00"/>
              </a:solidFill>
              <a:latin typeface="Trebuchet MS" pitchFamily="34" charset="0"/>
            </a:endParaRPr>
          </a:p>
          <a:p>
            <a:pPr>
              <a:lnSpc>
                <a:spcPts val="2100"/>
              </a:lnSpc>
            </a:pPr>
            <a:endParaRPr lang="en-US" altLang="en-US" sz="2400" b="1">
              <a:solidFill>
                <a:srgbClr val="FFFF00"/>
              </a:solidFill>
              <a:latin typeface="Trebuchet MS" pitchFamily="34" charset="0"/>
            </a:endParaRPr>
          </a:p>
          <a:p>
            <a:pPr algn="ctr">
              <a:lnSpc>
                <a:spcPts val="2100"/>
              </a:lnSpc>
            </a:pPr>
            <a:r>
              <a:rPr lang="en-US" altLang="en-US" sz="2400" b="1">
                <a:solidFill>
                  <a:schemeClr val="bg1"/>
                </a:solidFill>
                <a:latin typeface="Trebuchet MS" pitchFamily="34" charset="0"/>
              </a:rPr>
              <a:t>Using the template</a:t>
            </a:r>
          </a:p>
          <a:p>
            <a:pPr>
              <a:lnSpc>
                <a:spcPts val="2100"/>
              </a:lnSpc>
            </a:pPr>
            <a:r>
              <a:rPr lang="en-US" altLang="en-US" sz="1800" b="1">
                <a:solidFill>
                  <a:srgbClr val="FFFF00"/>
                </a:solidFill>
                <a:latin typeface="Trebuchet MS" pitchFamily="34" charset="0"/>
              </a:rPr>
              <a:t>Verifying the quality of your graphics</a:t>
            </a:r>
          </a:p>
          <a:p>
            <a:pPr>
              <a:lnSpc>
                <a:spcPts val="2100"/>
              </a:lnSpc>
            </a:pPr>
            <a:r>
              <a:rPr lang="en-US" altLang="en-US" sz="1800">
                <a:solidFill>
                  <a:srgbClr val="FFFFFF"/>
                </a:solidFill>
                <a:latin typeface="Trebuchet MS" pitchFamily="34" charset="0"/>
              </a:rPr>
              <a:t>Go to the VIEW menu and click on ZOOM to set your preferred magnification. This template is at 50% the size of the final poster. All text and graphics will be printed at 200% their size. To see what your poster will look like when printed, set the zoom to 200% and evaluate the quality of all your graphics before you submit your poster for printing.</a:t>
            </a:r>
            <a:br>
              <a:rPr lang="en-US" altLang="en-US" sz="1800">
                <a:solidFill>
                  <a:srgbClr val="FFFFFF"/>
                </a:solidFill>
                <a:latin typeface="Trebuchet MS" pitchFamily="34" charset="0"/>
              </a:rPr>
            </a:b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Using the placeholders</a:t>
            </a:r>
          </a:p>
          <a:p>
            <a:pPr>
              <a:lnSpc>
                <a:spcPts val="2100"/>
              </a:lnSpc>
            </a:pPr>
            <a:r>
              <a:rPr lang="en-US" altLang="en-US" sz="1800">
                <a:solidFill>
                  <a:srgbClr val="FFFFFF"/>
                </a:solidFill>
                <a:latin typeface="Trebuchet MS" pitchFamily="34" charset="0"/>
              </a:rPr>
              <a:t>To add text to this template click inside a placeholder and type in or paste your text. To move a placeholder, click on it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(to select it), place your cursor on its frame and your cursor will change to this symbol:         Then, click </a:t>
            </a:r>
            <a:r>
              <a:rPr lang="en-US" altLang="en-US" sz="1800" u="sng">
                <a:solidFill>
                  <a:srgbClr val="FFFFFF"/>
                </a:solidFill>
                <a:latin typeface="Trebuchet MS" pitchFamily="34" charset="0"/>
              </a:rPr>
              <a:t>once</a:t>
            </a:r>
            <a:r>
              <a:rPr lang="en-US" altLang="en-US" sz="1800">
                <a:solidFill>
                  <a:srgbClr val="FFFFFF"/>
                </a:solidFill>
                <a:latin typeface="Trebuchet MS" pitchFamily="34" charset="0"/>
              </a:rPr>
              <a:t> and drag it to its new location where you can resize it as needed. Additional placeholders can be found on the left side of this template.</a:t>
            </a:r>
          </a:p>
          <a:p>
            <a:pPr>
              <a:lnSpc>
                <a:spcPts val="2100"/>
              </a:lnSpc>
            </a:pPr>
            <a:endParaRPr lang="en-US" altLang="en-US" sz="1800" b="1">
              <a:solidFill>
                <a:srgbClr val="FFFF00"/>
              </a:solidFill>
              <a:latin typeface="Trebuchet MS" pitchFamily="34" charset="0"/>
            </a:endParaRPr>
          </a:p>
          <a:p>
            <a:pPr>
              <a:lnSpc>
                <a:spcPts val="2100"/>
              </a:lnSpc>
            </a:pPr>
            <a:r>
              <a:rPr lang="en-US" altLang="en-US" sz="1800" b="1">
                <a:solidFill>
                  <a:srgbClr val="FFFF00"/>
                </a:solidFill>
                <a:latin typeface="Trebuchet MS" pitchFamily="34" charset="0"/>
              </a:rPr>
              <a:t>Modifying the layout</a:t>
            </a:r>
          </a:p>
          <a:p>
            <a:pPr>
              <a:lnSpc>
                <a:spcPts val="2100"/>
              </a:lnSpc>
            </a:pPr>
            <a:r>
              <a:rPr lang="en-US" altLang="en-US" sz="1800">
                <a:solidFill>
                  <a:srgbClr val="FFFFFF"/>
                </a:solidFill>
                <a:latin typeface="Trebuchet MS" pitchFamily="34" charset="0"/>
              </a:rPr>
              <a:t>This template has four</a:t>
            </a:r>
          </a:p>
          <a:p>
            <a:pPr>
              <a:lnSpc>
                <a:spcPts val="2100"/>
              </a:lnSpc>
            </a:pPr>
            <a:r>
              <a:rPr lang="en-US" altLang="en-US" sz="1800">
                <a:solidFill>
                  <a:srgbClr val="FFFFFF"/>
                </a:solidFill>
                <a:latin typeface="Trebuchet MS" pitchFamily="34" charset="0"/>
              </a:rPr>
              <a:t>different column layouts. </a:t>
            </a:r>
          </a:p>
          <a:p>
            <a:pPr>
              <a:lnSpc>
                <a:spcPts val="2100"/>
              </a:lnSpc>
            </a:pP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your mouse</a:t>
            </a:r>
          </a:p>
          <a:p>
            <a:pPr>
              <a:lnSpc>
                <a:spcPts val="2100"/>
              </a:lnSpc>
            </a:pPr>
            <a:r>
              <a:rPr lang="en-US" altLang="en-US" sz="1800">
                <a:solidFill>
                  <a:srgbClr val="FFFFFF"/>
                </a:solidFill>
                <a:latin typeface="Trebuchet MS" pitchFamily="34" charset="0"/>
              </a:rPr>
              <a:t>on the background and </a:t>
            </a:r>
          </a:p>
          <a:p>
            <a:pPr>
              <a:lnSpc>
                <a:spcPts val="2100"/>
              </a:lnSpc>
            </a:pPr>
            <a:r>
              <a:rPr lang="en-US" altLang="en-US" sz="1800">
                <a:solidFill>
                  <a:srgbClr val="FFFFFF"/>
                </a:solidFill>
                <a:latin typeface="Trebuchet MS" pitchFamily="34" charset="0"/>
              </a:rPr>
              <a:t>click on “Layout” to see </a:t>
            </a:r>
          </a:p>
          <a:p>
            <a:pPr>
              <a:lnSpc>
                <a:spcPts val="2100"/>
              </a:lnSpc>
            </a:pPr>
            <a:r>
              <a:rPr lang="en-US" altLang="en-US" sz="1800">
                <a:solidFill>
                  <a:srgbClr val="FFFFFF"/>
                </a:solidFill>
                <a:latin typeface="Trebuchet MS" pitchFamily="34" charset="0"/>
              </a:rPr>
              <a:t>the layout options.</a:t>
            </a:r>
          </a:p>
          <a:p>
            <a:pPr>
              <a:lnSpc>
                <a:spcPts val="2100"/>
              </a:lnSpc>
            </a:pPr>
            <a:r>
              <a:rPr lang="en-US" altLang="en-US" sz="1800">
                <a:solidFill>
                  <a:srgbClr val="FFFFFF"/>
                </a:solidFill>
                <a:latin typeface="Trebuchet MS" pitchFamily="34" charset="0"/>
              </a:rPr>
              <a:t>The columns in the provided layouts are fixed and cannot be moved but advanced users can modify any layout by going to VIEW and then SLIDE MASTER.</a:t>
            </a:r>
          </a:p>
          <a:p>
            <a:pPr>
              <a:lnSpc>
                <a:spcPts val="2100"/>
              </a:lnSpc>
            </a:pPr>
            <a:endParaRPr lang="en-US" altLang="en-US" sz="1800">
              <a:solidFill>
                <a:srgbClr val="FFFFFF"/>
              </a:solidFill>
              <a:latin typeface="Trebuchet MS" pitchFamily="34" charset="0"/>
            </a:endParaRPr>
          </a:p>
          <a:p>
            <a:pPr>
              <a:lnSpc>
                <a:spcPts val="2100"/>
              </a:lnSpc>
            </a:pPr>
            <a:r>
              <a:rPr lang="en-US" altLang="en-US" sz="1800" b="1">
                <a:solidFill>
                  <a:srgbClr val="FFFF00"/>
                </a:solidFill>
                <a:latin typeface="Trebuchet MS" pitchFamily="34" charset="0"/>
              </a:rPr>
              <a:t>Importing text and graphics from external sources</a:t>
            </a:r>
          </a:p>
          <a:p>
            <a:pPr>
              <a:lnSpc>
                <a:spcPts val="2100"/>
              </a:lnSpc>
            </a:pPr>
            <a:r>
              <a:rPr lang="en-US" altLang="en-US" sz="1800" b="1" u="sng">
                <a:solidFill>
                  <a:srgbClr val="FFFFFF"/>
                </a:solidFill>
                <a:latin typeface="Trebuchet MS" pitchFamily="34" charset="0"/>
              </a:rPr>
              <a:t>TEXT: </a:t>
            </a:r>
            <a:r>
              <a:rPr lang="en-US" altLang="en-US" sz="1800">
                <a:solidFill>
                  <a:srgbClr val="FFFFFF"/>
                </a:solidFill>
                <a:latin typeface="Trebuchet MS" pitchFamily="34" charset="0"/>
              </a:rPr>
              <a:t>Paste or type your text into a pre-existing placeholder or drag in a new placeholder from the left side of the template. Move it anywhere as needed.</a:t>
            </a:r>
          </a:p>
          <a:p>
            <a:pPr>
              <a:lnSpc>
                <a:spcPts val="2100"/>
              </a:lnSpc>
            </a:pPr>
            <a:r>
              <a:rPr lang="en-US" altLang="en-US" sz="1800" b="1" u="sng">
                <a:solidFill>
                  <a:srgbClr val="FFFFFF"/>
                </a:solidFill>
                <a:latin typeface="Trebuchet MS" pitchFamily="34" charset="0"/>
              </a:rPr>
              <a:t>PHOTOS: </a:t>
            </a:r>
            <a:r>
              <a:rPr lang="en-US" altLang="en-US" sz="1800">
                <a:solidFill>
                  <a:srgbClr val="FFFFFF"/>
                </a:solidFill>
                <a:latin typeface="Trebuchet MS" pitchFamily="34" charset="0"/>
              </a:rPr>
              <a:t>Drag in a picture placeholder, size it </a:t>
            </a:r>
            <a:r>
              <a:rPr lang="en-US" altLang="en-US" sz="1800" u="sng">
                <a:solidFill>
                  <a:srgbClr val="FFFFFF"/>
                </a:solidFill>
                <a:latin typeface="Trebuchet MS" pitchFamily="34" charset="0"/>
              </a:rPr>
              <a:t>first</a:t>
            </a:r>
            <a:r>
              <a:rPr lang="en-US" altLang="en-US" sz="1800">
                <a:solidFill>
                  <a:srgbClr val="FFFFFF"/>
                </a:solidFill>
                <a:latin typeface="Trebuchet MS" pitchFamily="34" charset="0"/>
              </a:rPr>
              <a:t>, click in it and insert a photo from the menu.</a:t>
            </a:r>
          </a:p>
          <a:p>
            <a:pPr>
              <a:lnSpc>
                <a:spcPts val="2100"/>
              </a:lnSpc>
            </a:pPr>
            <a:r>
              <a:rPr lang="en-US" altLang="en-US" sz="1800" b="1" u="sng">
                <a:solidFill>
                  <a:srgbClr val="FFFFFF"/>
                </a:solidFill>
                <a:latin typeface="Trebuchet MS" pitchFamily="34" charset="0"/>
              </a:rPr>
              <a:t>TABLES: </a:t>
            </a:r>
            <a:r>
              <a:rPr lang="en-US" altLang="en-US" sz="1800">
                <a:solidFill>
                  <a:srgbClr val="FFFFFF"/>
                </a:solidFill>
                <a:latin typeface="Trebuchet MS" pitchFamily="34" charset="0"/>
              </a:rPr>
              <a:t>You can copy and paste a table from an external document onto this poster template. To make the text fit better in the cells of an imported table, </a:t>
            </a:r>
            <a:r>
              <a:rPr lang="en-US" altLang="en-US" sz="1800" u="sng">
                <a:solidFill>
                  <a:srgbClr val="FFFFFF"/>
                </a:solidFill>
                <a:latin typeface="Trebuchet MS" pitchFamily="34" charset="0"/>
              </a:rPr>
              <a:t>right-click</a:t>
            </a:r>
            <a:r>
              <a:rPr lang="en-US" altLang="en-US" sz="1800">
                <a:solidFill>
                  <a:srgbClr val="FFFFFF"/>
                </a:solidFill>
                <a:latin typeface="Trebuchet MS" pitchFamily="34" charset="0"/>
              </a:rPr>
              <a:t> on the table, click FORMAT SHAPE  then click on TEXT BOX and change the INTERNAL MARGIN values to 0.25</a:t>
            </a:r>
          </a:p>
          <a:p>
            <a:pPr>
              <a:lnSpc>
                <a:spcPts val="2100"/>
              </a:lnSpc>
            </a:pPr>
            <a:endParaRPr lang="en-US" altLang="en-US" sz="1800">
              <a:solidFill>
                <a:srgbClr val="FFFFFF"/>
              </a:solidFill>
              <a:latin typeface="Trebuchet MS" pitchFamily="34" charset="0"/>
            </a:endParaRPr>
          </a:p>
          <a:p>
            <a:r>
              <a:rPr lang="en-US" altLang="en-US" sz="1800" b="1">
                <a:solidFill>
                  <a:srgbClr val="FFFF00"/>
                </a:solidFill>
                <a:latin typeface="Trebuchet MS" pitchFamily="34" charset="0"/>
              </a:rPr>
              <a:t>Modifying the color scheme</a:t>
            </a:r>
          </a:p>
          <a:p>
            <a:r>
              <a:rPr lang="en-US" altLang="en-US" sz="1800">
                <a:solidFill>
                  <a:srgbClr val="FFFFFF"/>
                </a:solidFill>
                <a:latin typeface="Trebuchet MS" pitchFamily="34" charset="0"/>
              </a:rPr>
              <a:t>To change the color scheme of this template go to the “Design” menu and click on “Colors”. You can choose from the provide color combinations or you can create your own.</a:t>
            </a: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8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nSpc>
                <a:spcPts val="2100"/>
              </a:lnSpc>
            </a:pPr>
            <a:endParaRPr lang="en-US" altLang="en-US" sz="1200">
              <a:solidFill>
                <a:srgbClr val="FFFFFF"/>
              </a:solidFill>
              <a:latin typeface="Trebuchet MS" pitchFamily="34" charset="0"/>
            </a:endParaRPr>
          </a:p>
          <a:p>
            <a:pPr algn="ctr">
              <a:lnSpc>
                <a:spcPts val="2100"/>
              </a:lnSpc>
            </a:pPr>
            <a:endParaRPr lang="en-US" altLang="en-US" sz="1200" b="1">
              <a:solidFill>
                <a:schemeClr val="bg1"/>
              </a:solidFill>
              <a:latin typeface="Trebuchet MS" pitchFamily="34" charset="0"/>
            </a:endParaRPr>
          </a:p>
          <a:p>
            <a:pPr>
              <a:lnSpc>
                <a:spcPts val="2100"/>
              </a:lnSpc>
            </a:pPr>
            <a:endParaRPr lang="en-US" altLang="en-US" sz="1200" b="1">
              <a:solidFill>
                <a:srgbClr val="FFFF00"/>
              </a:solidFill>
              <a:latin typeface="Trebuchet MS" pitchFamily="34" charset="0"/>
            </a:endParaRPr>
          </a:p>
          <a:p>
            <a:pPr algn="ctr">
              <a:lnSpc>
                <a:spcPts val="2100"/>
              </a:lnSpc>
            </a:pPr>
            <a:endParaRPr lang="en-US" altLang="en-US" sz="1800" b="1">
              <a:solidFill>
                <a:srgbClr val="FFFFFF"/>
              </a:solidFill>
              <a:latin typeface="Trebuchet MS" pitchFamily="34" charset="0"/>
            </a:endParaRPr>
          </a:p>
        </p:txBody>
      </p:sp>
      <p:sp>
        <p:nvSpPr>
          <p:cNvPr id="22" name="Rectangle 21"/>
          <p:cNvSpPr/>
          <p:nvPr/>
        </p:nvSpPr>
        <p:spPr>
          <a:xfrm>
            <a:off x="-6481763" y="13836650"/>
            <a:ext cx="6261100" cy="4540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52249" tIns="26124" rIns="52249" bIns="26124" anchor="ctr"/>
          <a:lstStyle/>
          <a:p>
            <a:pPr algn="ctr" defTabSz="2507943" fontAlgn="auto">
              <a:spcBef>
                <a:spcPts val="0"/>
              </a:spcBef>
              <a:spcAft>
                <a:spcPts val="0"/>
              </a:spcAft>
              <a:defRPr/>
            </a:pPr>
            <a:endParaRPr lang="en-US"/>
          </a:p>
        </p:txBody>
      </p:sp>
      <p:pic>
        <p:nvPicPr>
          <p:cNvPr id="717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40350" y="7642225"/>
            <a:ext cx="248285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8100" y="6146800"/>
            <a:ext cx="369888" cy="2555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5" name="TextBox 24"/>
          <p:cNvSpPr txBox="1"/>
          <p:nvPr/>
        </p:nvSpPr>
        <p:spPr>
          <a:xfrm>
            <a:off x="27876500" y="17883188"/>
            <a:ext cx="5726113" cy="976312"/>
          </a:xfrm>
          <a:prstGeom prst="rect">
            <a:avLst/>
          </a:prstGeom>
          <a:noFill/>
        </p:spPr>
        <p:txBody>
          <a:bodyPr lIns="52249" tIns="26124" rIns="52249" bIns="26124">
            <a:spAutoFit/>
          </a:bodyPr>
          <a:lstStyle/>
          <a:p>
            <a:pPr defTabSz="2507943" fontAlgn="auto">
              <a:lnSpc>
                <a:spcPts val="1800"/>
              </a:lnSpc>
              <a:spcBef>
                <a:spcPts val="0"/>
              </a:spcBef>
              <a:spcAft>
                <a:spcPts val="0"/>
              </a:spcAft>
              <a:defRPr/>
            </a:pPr>
            <a:r>
              <a:rPr lang="en-US" sz="2000" dirty="0">
                <a:solidFill>
                  <a:schemeClr val="bg1"/>
                </a:solidFill>
                <a:latin typeface="+mn-lt"/>
                <a:cs typeface="+mn-cs"/>
              </a:rPr>
              <a:t>© 2011 PosterPresentations.com</a:t>
            </a:r>
            <a:br>
              <a:rPr lang="en-US" sz="2000" dirty="0">
                <a:solidFill>
                  <a:schemeClr val="bg1"/>
                </a:solidFill>
                <a:latin typeface="+mn-lt"/>
                <a:cs typeface="+mn-cs"/>
              </a:rPr>
            </a:br>
            <a:r>
              <a:rPr lang="en-US" sz="2000" dirty="0">
                <a:solidFill>
                  <a:schemeClr val="bg1"/>
                </a:solidFill>
                <a:latin typeface="+mn-lt"/>
                <a:cs typeface="+mn-cs"/>
              </a:rPr>
              <a:t>    </a:t>
            </a:r>
            <a:r>
              <a:rPr lang="en-US" sz="1800" dirty="0">
                <a:solidFill>
                  <a:schemeClr val="bg1"/>
                </a:solidFill>
                <a:latin typeface="+mn-lt"/>
                <a:cs typeface="+mn-cs"/>
              </a:rPr>
              <a:t>2117 Fourth Street , Unit C</a:t>
            </a:r>
            <a:br>
              <a:rPr lang="en-US" sz="1800" dirty="0">
                <a:solidFill>
                  <a:schemeClr val="bg1"/>
                </a:solidFill>
                <a:latin typeface="+mn-lt"/>
                <a:cs typeface="+mn-cs"/>
              </a:rPr>
            </a:br>
            <a:r>
              <a:rPr lang="en-US" sz="1800" dirty="0">
                <a:solidFill>
                  <a:schemeClr val="bg1"/>
                </a:solidFill>
                <a:latin typeface="+mn-lt"/>
                <a:cs typeface="+mn-cs"/>
              </a:rPr>
              <a:t>    Berkeley  CA  94710</a:t>
            </a:r>
            <a:br>
              <a:rPr lang="en-US" sz="1800" dirty="0">
                <a:solidFill>
                  <a:schemeClr val="bg1"/>
                </a:solidFill>
                <a:latin typeface="+mn-lt"/>
                <a:cs typeface="+mn-cs"/>
              </a:rPr>
            </a:br>
            <a:r>
              <a:rPr lang="en-US" sz="1800" dirty="0">
                <a:solidFill>
                  <a:schemeClr val="bg1"/>
                </a:solidFill>
                <a:latin typeface="+mn-lt"/>
                <a:cs typeface="+mn-cs"/>
              </a:rPr>
              <a:t>    </a:t>
            </a:r>
            <a:r>
              <a:rPr lang="en-US" sz="1800" b="1" dirty="0">
                <a:solidFill>
                  <a:srgbClr val="FFFF00"/>
                </a:solidFill>
                <a:latin typeface="+mn-lt"/>
                <a:cs typeface="+mn-cs"/>
              </a:rPr>
              <a:t>posterpresenter@gmail.com</a:t>
            </a:r>
            <a:endParaRPr lang="en-US" sz="2000" b="1" dirty="0">
              <a:solidFill>
                <a:srgbClr val="FFFF00"/>
              </a:solidFill>
              <a:latin typeface="+mn-lt"/>
              <a:cs typeface="+mn-cs"/>
            </a:endParaRPr>
          </a:p>
        </p:txBody>
      </p:sp>
      <p:grpSp>
        <p:nvGrpSpPr>
          <p:cNvPr id="7182" name="Group 25"/>
          <p:cNvGrpSpPr>
            <a:grpSpLocks/>
          </p:cNvGrpSpPr>
          <p:nvPr/>
        </p:nvGrpSpPr>
        <p:grpSpPr bwMode="auto">
          <a:xfrm>
            <a:off x="-6223000" y="18170525"/>
            <a:ext cx="5770562" cy="752475"/>
            <a:chOff x="44242388" y="28054064"/>
            <a:chExt cx="9771400" cy="1090621"/>
          </a:xfrm>
        </p:grpSpPr>
        <p:sp>
          <p:nvSpPr>
            <p:cNvPr id="27" name="Rounded Rectangle 26"/>
            <p:cNvSpPr/>
            <p:nvPr userDrawn="1"/>
          </p:nvSpPr>
          <p:spPr>
            <a:xfrm>
              <a:off x="44242388" y="28054064"/>
              <a:ext cx="9771400"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4388900" rtl="0" eaLnBrk="1" latinLnBrk="0" hangingPunct="1">
                <a:defRPr sz="8600" kern="1200">
                  <a:solidFill>
                    <a:schemeClr val="lt1"/>
                  </a:solidFill>
                  <a:latin typeface="+mn-lt"/>
                  <a:ea typeface="+mn-ea"/>
                  <a:cs typeface="+mn-cs"/>
                </a:defRPr>
              </a:lvl1pPr>
              <a:lvl2pPr marL="2194451" algn="l" defTabSz="4388900" rtl="0" eaLnBrk="1" latinLnBrk="0" hangingPunct="1">
                <a:defRPr sz="8600" kern="1200">
                  <a:solidFill>
                    <a:schemeClr val="lt1"/>
                  </a:solidFill>
                  <a:latin typeface="+mn-lt"/>
                  <a:ea typeface="+mn-ea"/>
                  <a:cs typeface="+mn-cs"/>
                </a:defRPr>
              </a:lvl2pPr>
              <a:lvl3pPr marL="4388900" algn="l" defTabSz="4388900" rtl="0" eaLnBrk="1" latinLnBrk="0" hangingPunct="1">
                <a:defRPr sz="8600" kern="1200">
                  <a:solidFill>
                    <a:schemeClr val="lt1"/>
                  </a:solidFill>
                  <a:latin typeface="+mn-lt"/>
                  <a:ea typeface="+mn-ea"/>
                  <a:cs typeface="+mn-cs"/>
                </a:defRPr>
              </a:lvl3pPr>
              <a:lvl4pPr marL="6583351" algn="l" defTabSz="4388900" rtl="0" eaLnBrk="1" latinLnBrk="0" hangingPunct="1">
                <a:defRPr sz="8600" kern="1200">
                  <a:solidFill>
                    <a:schemeClr val="lt1"/>
                  </a:solidFill>
                  <a:latin typeface="+mn-lt"/>
                  <a:ea typeface="+mn-ea"/>
                  <a:cs typeface="+mn-cs"/>
                </a:defRPr>
              </a:lvl4pPr>
              <a:lvl5pPr marL="8777801" algn="l" defTabSz="4388900" rtl="0" eaLnBrk="1" latinLnBrk="0" hangingPunct="1">
                <a:defRPr sz="8600" kern="1200">
                  <a:solidFill>
                    <a:schemeClr val="lt1"/>
                  </a:solidFill>
                  <a:latin typeface="+mn-lt"/>
                  <a:ea typeface="+mn-ea"/>
                  <a:cs typeface="+mn-cs"/>
                </a:defRPr>
              </a:lvl5pPr>
              <a:lvl6pPr marL="10972252" algn="l" defTabSz="4388900" rtl="0" eaLnBrk="1" latinLnBrk="0" hangingPunct="1">
                <a:defRPr sz="8600" kern="1200">
                  <a:solidFill>
                    <a:schemeClr val="lt1"/>
                  </a:solidFill>
                  <a:latin typeface="+mn-lt"/>
                  <a:ea typeface="+mn-ea"/>
                  <a:cs typeface="+mn-cs"/>
                </a:defRPr>
              </a:lvl6pPr>
              <a:lvl7pPr marL="13166703" algn="l" defTabSz="4388900" rtl="0" eaLnBrk="1" latinLnBrk="0" hangingPunct="1">
                <a:defRPr sz="8600" kern="1200">
                  <a:solidFill>
                    <a:schemeClr val="lt1"/>
                  </a:solidFill>
                  <a:latin typeface="+mn-lt"/>
                  <a:ea typeface="+mn-ea"/>
                  <a:cs typeface="+mn-cs"/>
                </a:defRPr>
              </a:lvl7pPr>
              <a:lvl8pPr marL="15361152" algn="l" defTabSz="4388900" rtl="0" eaLnBrk="1" latinLnBrk="0" hangingPunct="1">
                <a:defRPr sz="8600" kern="1200">
                  <a:solidFill>
                    <a:schemeClr val="lt1"/>
                  </a:solidFill>
                  <a:latin typeface="+mn-lt"/>
                  <a:ea typeface="+mn-ea"/>
                  <a:cs typeface="+mn-cs"/>
                </a:defRPr>
              </a:lvl8pPr>
              <a:lvl9pPr marL="17555603" algn="l" defTabSz="4388900" rtl="0" eaLnBrk="1" latinLnBrk="0" hangingPunct="1">
                <a:defRPr sz="8600"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7187" name="Picture 27" descr="http://t2.gstatic.com/images?q=tbn:ANd9GcR4APHC6TT9w54M2zn_pvCiBxUNcspYPoVxirLRphBoJabfSvu7zw">
              <a:hlinkClick r:id="rId5"/>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44341112" y="28126638"/>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32"/>
            <p:cNvSpPr txBox="1"/>
            <p:nvPr userDrawn="1"/>
          </p:nvSpPr>
          <p:spPr>
            <a:xfrm>
              <a:off x="45341838" y="28153003"/>
              <a:ext cx="8671950" cy="759293"/>
            </a:xfrm>
            <a:prstGeom prst="rect">
              <a:avLst/>
            </a:prstGeom>
            <a:noFill/>
          </p:spPr>
          <p:txBody>
            <a:bodyPr>
              <a:spAutoFit/>
            </a:bodyPr>
            <a:ls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a:lstStyle>
            <a:p>
              <a:pPr fontAlgn="auto">
                <a:spcBef>
                  <a:spcPts val="0"/>
                </a:spcBef>
                <a:spcAft>
                  <a:spcPts val="0"/>
                </a:spcAft>
                <a:defRPr/>
              </a:pPr>
              <a:r>
                <a:rPr lang="en-US" sz="1400" dirty="0">
                  <a:solidFill>
                    <a:schemeClr val="tx2"/>
                  </a:solidFill>
                  <a:latin typeface="Trebuchet MS" pitchFamily="34" charset="0"/>
                </a:rPr>
                <a:t>Student discounts are available on our </a:t>
              </a:r>
              <a:r>
                <a:rPr lang="en-US" sz="1400" dirty="0" err="1">
                  <a:solidFill>
                    <a:schemeClr val="tx2"/>
                  </a:solidFill>
                  <a:latin typeface="Trebuchet MS" pitchFamily="34" charset="0"/>
                </a:rPr>
                <a:t>Facebook</a:t>
              </a:r>
              <a:r>
                <a:rPr lang="en-US" sz="1400" dirty="0">
                  <a:solidFill>
                    <a:schemeClr val="tx2"/>
                  </a:solidFill>
                  <a:latin typeface="Trebuchet MS" pitchFamily="34" charset="0"/>
                </a:rPr>
                <a:t> page. </a:t>
              </a:r>
            </a:p>
            <a:p>
              <a:pPr fontAlgn="auto">
                <a:spcBef>
                  <a:spcPts val="0"/>
                </a:spcBef>
                <a:spcAft>
                  <a:spcPts val="0"/>
                </a:spcAft>
                <a:defRPr/>
              </a:pPr>
              <a:r>
                <a:rPr lang="en-US" sz="1400" dirty="0">
                  <a:solidFill>
                    <a:schemeClr val="tx2"/>
                  </a:solidFill>
                  <a:latin typeface="Trebuchet MS" pitchFamily="34" charset="0"/>
                </a:rPr>
                <a:t>Go to </a:t>
              </a:r>
              <a:r>
                <a:rPr lang="en-US" sz="1400" u="sng" dirty="0">
                  <a:solidFill>
                    <a:schemeClr val="tx2"/>
                  </a:solidFill>
                  <a:latin typeface="Trebuchet MS" pitchFamily="34" charset="0"/>
                </a:rPr>
                <a:t>PosterPresentations.com</a:t>
              </a:r>
              <a:r>
                <a:rPr lang="en-US" sz="1400" dirty="0">
                  <a:solidFill>
                    <a:schemeClr val="tx2"/>
                  </a:solidFill>
                  <a:latin typeface="Trebuchet MS" pitchFamily="34" charset="0"/>
                </a:rPr>
                <a:t> and click on the FB icon.</a:t>
              </a:r>
            </a:p>
          </p:txBody>
        </p:sp>
      </p:grpSp>
      <p:cxnSp>
        <p:nvCxnSpPr>
          <p:cNvPr id="31" name="Straight Connector 30"/>
          <p:cNvCxnSpPr/>
          <p:nvPr/>
        </p:nvCxnSpPr>
        <p:spPr>
          <a:xfrm>
            <a:off x="27638375" y="2590800"/>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7638375" y="17618075"/>
            <a:ext cx="6281738" cy="1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6472238" y="6599238"/>
            <a:ext cx="6280150" cy="317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Placeholder 4"/>
          <p:cNvSpPr>
            <a:spLocks noGrp="1"/>
          </p:cNvSpPr>
          <p:nvPr>
            <p:ph type="title"/>
          </p:nvPr>
        </p:nvSpPr>
        <p:spPr>
          <a:xfrm>
            <a:off x="576263" y="383457"/>
            <a:ext cx="26284237" cy="2395691"/>
          </a:xfrm>
          <a:prstGeom prst="rect">
            <a:avLst/>
          </a:prstGeom>
        </p:spPr>
        <p:txBody>
          <a:bodyPr vert="horz" lIns="91440" tIns="45720" rIns="91440" bIns="45720" rtlCol="0" anchor="ctr">
            <a:normAutofit/>
          </a:bodyPr>
          <a:lstStyle/>
          <a:p>
            <a:r>
              <a:rPr lang="en-US" dirty="0"/>
              <a:t>Click to edit Master title style</a:t>
            </a:r>
          </a:p>
        </p:txBody>
      </p:sp>
      <p:pic>
        <p:nvPicPr>
          <p:cNvPr id="28" name="Picture 2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7462" y="16921482"/>
            <a:ext cx="27427804" cy="226980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txStyles>
    <p:titleStyle>
      <a:lvl1pPr algn="ctr" defTabSz="2506663" rtl="0" fontAlgn="base">
        <a:spcBef>
          <a:spcPct val="0"/>
        </a:spcBef>
        <a:spcAft>
          <a:spcPct val="0"/>
        </a:spcAft>
        <a:defRPr sz="5000" kern="1200">
          <a:solidFill>
            <a:schemeClr val="tx1"/>
          </a:solidFill>
          <a:latin typeface="Trebuchet MS" pitchFamily="34" charset="0"/>
          <a:ea typeface="+mj-ea"/>
          <a:cs typeface="+mj-cs"/>
        </a:defRPr>
      </a:lvl1pPr>
      <a:lvl2pPr algn="ctr" defTabSz="2506663" rtl="0" fontAlgn="base">
        <a:spcBef>
          <a:spcPct val="0"/>
        </a:spcBef>
        <a:spcAft>
          <a:spcPct val="0"/>
        </a:spcAft>
        <a:defRPr sz="5000">
          <a:solidFill>
            <a:schemeClr val="bg1"/>
          </a:solidFill>
          <a:latin typeface="Trebuchet MS" pitchFamily="34" charset="0"/>
        </a:defRPr>
      </a:lvl2pPr>
      <a:lvl3pPr algn="ctr" defTabSz="2506663" rtl="0" fontAlgn="base">
        <a:spcBef>
          <a:spcPct val="0"/>
        </a:spcBef>
        <a:spcAft>
          <a:spcPct val="0"/>
        </a:spcAft>
        <a:defRPr sz="5000">
          <a:solidFill>
            <a:schemeClr val="bg1"/>
          </a:solidFill>
          <a:latin typeface="Trebuchet MS" pitchFamily="34" charset="0"/>
        </a:defRPr>
      </a:lvl3pPr>
      <a:lvl4pPr algn="ctr" defTabSz="2506663" rtl="0" fontAlgn="base">
        <a:spcBef>
          <a:spcPct val="0"/>
        </a:spcBef>
        <a:spcAft>
          <a:spcPct val="0"/>
        </a:spcAft>
        <a:defRPr sz="5000">
          <a:solidFill>
            <a:schemeClr val="bg1"/>
          </a:solidFill>
          <a:latin typeface="Trebuchet MS" pitchFamily="34" charset="0"/>
        </a:defRPr>
      </a:lvl4pPr>
      <a:lvl5pPr algn="ctr" defTabSz="2506663" rtl="0" fontAlgn="base">
        <a:spcBef>
          <a:spcPct val="0"/>
        </a:spcBef>
        <a:spcAft>
          <a:spcPct val="0"/>
        </a:spcAft>
        <a:defRPr sz="5000">
          <a:solidFill>
            <a:schemeClr val="bg1"/>
          </a:solidFill>
          <a:latin typeface="Trebuchet MS" pitchFamily="34" charset="0"/>
        </a:defRPr>
      </a:lvl5pPr>
      <a:lvl6pPr marL="457200" algn="ctr" defTabSz="2506663" rtl="0" fontAlgn="base">
        <a:spcBef>
          <a:spcPct val="0"/>
        </a:spcBef>
        <a:spcAft>
          <a:spcPct val="0"/>
        </a:spcAft>
        <a:defRPr sz="5000">
          <a:solidFill>
            <a:schemeClr val="bg1"/>
          </a:solidFill>
          <a:latin typeface="Trebuchet MS" pitchFamily="34" charset="0"/>
        </a:defRPr>
      </a:lvl6pPr>
      <a:lvl7pPr marL="914400" algn="ctr" defTabSz="2506663" rtl="0" fontAlgn="base">
        <a:spcBef>
          <a:spcPct val="0"/>
        </a:spcBef>
        <a:spcAft>
          <a:spcPct val="0"/>
        </a:spcAft>
        <a:defRPr sz="5000">
          <a:solidFill>
            <a:schemeClr val="bg1"/>
          </a:solidFill>
          <a:latin typeface="Trebuchet MS" pitchFamily="34" charset="0"/>
        </a:defRPr>
      </a:lvl7pPr>
      <a:lvl8pPr marL="1371600" algn="ctr" defTabSz="2506663" rtl="0" fontAlgn="base">
        <a:spcBef>
          <a:spcPct val="0"/>
        </a:spcBef>
        <a:spcAft>
          <a:spcPct val="0"/>
        </a:spcAft>
        <a:defRPr sz="5000">
          <a:solidFill>
            <a:schemeClr val="bg1"/>
          </a:solidFill>
          <a:latin typeface="Trebuchet MS" pitchFamily="34" charset="0"/>
        </a:defRPr>
      </a:lvl8pPr>
      <a:lvl9pPr marL="1828800" algn="ctr" defTabSz="2506663" rtl="0" fontAlgn="base">
        <a:spcBef>
          <a:spcPct val="0"/>
        </a:spcBef>
        <a:spcAft>
          <a:spcPct val="0"/>
        </a:spcAft>
        <a:defRPr sz="5000">
          <a:solidFill>
            <a:schemeClr val="bg1"/>
          </a:solidFill>
          <a:latin typeface="Trebuchet MS" pitchFamily="34" charset="0"/>
        </a:defRPr>
      </a:lvl9pPr>
    </p:titleStyle>
    <p:bodyStyle>
      <a:lvl1pPr marL="939800" indent="-939800" algn="l" defTabSz="2506663" rtl="0" fontAlgn="base">
        <a:spcBef>
          <a:spcPct val="20000"/>
        </a:spcBef>
        <a:spcAft>
          <a:spcPct val="0"/>
        </a:spcAft>
        <a:buFont typeface="Arial" charset="0"/>
        <a:buChar char="•"/>
        <a:defRPr sz="8800" kern="1200">
          <a:solidFill>
            <a:schemeClr val="tx1"/>
          </a:solidFill>
          <a:latin typeface="+mn-lt"/>
          <a:ea typeface="+mn-ea"/>
          <a:cs typeface="+mn-cs"/>
        </a:defRPr>
      </a:lvl1pPr>
      <a:lvl2pPr marL="2036763" indent="-782638" algn="l" defTabSz="2506663" rtl="0" fontAlgn="base">
        <a:spcBef>
          <a:spcPct val="20000"/>
        </a:spcBef>
        <a:spcAft>
          <a:spcPct val="0"/>
        </a:spcAft>
        <a:buFont typeface="Arial" charset="0"/>
        <a:buChar char="–"/>
        <a:defRPr sz="7700" kern="1200">
          <a:solidFill>
            <a:schemeClr val="tx1"/>
          </a:solidFill>
          <a:latin typeface="+mn-lt"/>
          <a:ea typeface="+mn-ea"/>
          <a:cs typeface="+mn-cs"/>
        </a:defRPr>
      </a:lvl2pPr>
      <a:lvl3pPr marL="3133725" indent="-625475" algn="l" defTabSz="2506663" rtl="0" fontAlgn="base">
        <a:spcBef>
          <a:spcPct val="20000"/>
        </a:spcBef>
        <a:spcAft>
          <a:spcPct val="0"/>
        </a:spcAft>
        <a:buFont typeface="Arial" charset="0"/>
        <a:buChar char="•"/>
        <a:defRPr sz="6600" kern="1200">
          <a:solidFill>
            <a:schemeClr val="tx1"/>
          </a:solidFill>
          <a:latin typeface="+mn-lt"/>
          <a:ea typeface="+mn-ea"/>
          <a:cs typeface="+mn-cs"/>
        </a:defRPr>
      </a:lvl3pPr>
      <a:lvl4pPr marL="4387850"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4pPr>
      <a:lvl5pPr marL="5641975" indent="-625475" algn="l" defTabSz="2506663" rtl="0" fontAlgn="base">
        <a:spcBef>
          <a:spcPct val="20000"/>
        </a:spcBef>
        <a:spcAft>
          <a:spcPct val="0"/>
        </a:spcAft>
        <a:buFont typeface="Arial" charset="0"/>
        <a:buChar char="»"/>
        <a:defRPr sz="5500" kern="1200">
          <a:solidFill>
            <a:schemeClr val="tx1"/>
          </a:solidFill>
          <a:latin typeface="+mn-lt"/>
          <a:ea typeface="+mn-ea"/>
          <a:cs typeface="+mn-cs"/>
        </a:defRPr>
      </a:lvl5pPr>
      <a:lvl6pPr marL="6896844"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6pPr>
      <a:lvl7pPr marL="8150815"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7pPr>
      <a:lvl8pPr marL="9404787"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8pPr>
      <a:lvl9pPr marL="10658758" indent="-626986" algn="l" defTabSz="2507943" rtl="0" eaLnBrk="1" latinLnBrk="0" hangingPunct="1">
        <a:spcBef>
          <a:spcPct val="20000"/>
        </a:spcBef>
        <a:buFont typeface="Arial" pitchFamily="34" charset="0"/>
        <a:buChar char="•"/>
        <a:defRPr sz="5500" kern="1200">
          <a:solidFill>
            <a:schemeClr val="tx1"/>
          </a:solidFill>
          <a:latin typeface="+mn-lt"/>
          <a:ea typeface="+mn-ea"/>
          <a:cs typeface="+mn-cs"/>
        </a:defRPr>
      </a:lvl9pPr>
    </p:bodyStyle>
    <p:otherStyle>
      <a:defPPr>
        <a:defRPr lang="en-US"/>
      </a:defPPr>
      <a:lvl1pPr marL="0" algn="l" defTabSz="2507943" rtl="0" eaLnBrk="1" latinLnBrk="0" hangingPunct="1">
        <a:defRPr sz="4900" kern="1200">
          <a:solidFill>
            <a:schemeClr val="tx1"/>
          </a:solidFill>
          <a:latin typeface="+mn-lt"/>
          <a:ea typeface="+mn-ea"/>
          <a:cs typeface="+mn-cs"/>
        </a:defRPr>
      </a:lvl1pPr>
      <a:lvl2pPr marL="1253972" algn="l" defTabSz="2507943" rtl="0" eaLnBrk="1" latinLnBrk="0" hangingPunct="1">
        <a:defRPr sz="4900" kern="1200">
          <a:solidFill>
            <a:schemeClr val="tx1"/>
          </a:solidFill>
          <a:latin typeface="+mn-lt"/>
          <a:ea typeface="+mn-ea"/>
          <a:cs typeface="+mn-cs"/>
        </a:defRPr>
      </a:lvl2pPr>
      <a:lvl3pPr marL="2507943" algn="l" defTabSz="2507943" rtl="0" eaLnBrk="1" latinLnBrk="0" hangingPunct="1">
        <a:defRPr sz="4900" kern="1200">
          <a:solidFill>
            <a:schemeClr val="tx1"/>
          </a:solidFill>
          <a:latin typeface="+mn-lt"/>
          <a:ea typeface="+mn-ea"/>
          <a:cs typeface="+mn-cs"/>
        </a:defRPr>
      </a:lvl3pPr>
      <a:lvl4pPr marL="3761915" algn="l" defTabSz="2507943" rtl="0" eaLnBrk="1" latinLnBrk="0" hangingPunct="1">
        <a:defRPr sz="4900" kern="1200">
          <a:solidFill>
            <a:schemeClr val="tx1"/>
          </a:solidFill>
          <a:latin typeface="+mn-lt"/>
          <a:ea typeface="+mn-ea"/>
          <a:cs typeface="+mn-cs"/>
        </a:defRPr>
      </a:lvl4pPr>
      <a:lvl5pPr marL="5015886" algn="l" defTabSz="2507943" rtl="0" eaLnBrk="1" latinLnBrk="0" hangingPunct="1">
        <a:defRPr sz="4900" kern="1200">
          <a:solidFill>
            <a:schemeClr val="tx1"/>
          </a:solidFill>
          <a:latin typeface="+mn-lt"/>
          <a:ea typeface="+mn-ea"/>
          <a:cs typeface="+mn-cs"/>
        </a:defRPr>
      </a:lvl5pPr>
      <a:lvl6pPr marL="6269858" algn="l" defTabSz="2507943" rtl="0" eaLnBrk="1" latinLnBrk="0" hangingPunct="1">
        <a:defRPr sz="4900" kern="1200">
          <a:solidFill>
            <a:schemeClr val="tx1"/>
          </a:solidFill>
          <a:latin typeface="+mn-lt"/>
          <a:ea typeface="+mn-ea"/>
          <a:cs typeface="+mn-cs"/>
        </a:defRPr>
      </a:lvl6pPr>
      <a:lvl7pPr marL="7523830" algn="l" defTabSz="2507943" rtl="0" eaLnBrk="1" latinLnBrk="0" hangingPunct="1">
        <a:defRPr sz="4900" kern="1200">
          <a:solidFill>
            <a:schemeClr val="tx1"/>
          </a:solidFill>
          <a:latin typeface="+mn-lt"/>
          <a:ea typeface="+mn-ea"/>
          <a:cs typeface="+mn-cs"/>
        </a:defRPr>
      </a:lvl7pPr>
      <a:lvl8pPr marL="8777801" algn="l" defTabSz="2507943" rtl="0" eaLnBrk="1" latinLnBrk="0" hangingPunct="1">
        <a:defRPr sz="4900" kern="1200">
          <a:solidFill>
            <a:schemeClr val="tx1"/>
          </a:solidFill>
          <a:latin typeface="+mn-lt"/>
          <a:ea typeface="+mn-ea"/>
          <a:cs typeface="+mn-cs"/>
        </a:defRPr>
      </a:lvl8pPr>
      <a:lvl9pPr marL="10031773" algn="l" defTabSz="2507943" rtl="0" eaLnBrk="1" latinLnBrk="0" hangingPunct="1">
        <a:defRPr sz="4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65115" y="3502569"/>
            <a:ext cx="8506887" cy="2707541"/>
          </a:xfrm>
        </p:spPr>
        <p:txBody>
          <a:bodyPr/>
          <a:lstStyle/>
          <a:p>
            <a:r>
              <a:rPr lang="en-US" sz="2000" dirty="0"/>
              <a:t>Peripheral nerve stimulation is often times used more for chronic musculoskeletal and nerve related pains. Peripheral nerve stimulation of the suprascapular nerve is one of the most common nerves targeted for shoulder pain.  Here we demonstrate a new novel lead placement technique for suprascapular nerve stimulation.</a:t>
            </a:r>
            <a:br>
              <a:rPr lang="en-US" dirty="0"/>
            </a:br>
            <a:br>
              <a:rPr lang="en-US" dirty="0"/>
            </a:br>
            <a:endParaRPr lang="en-US" dirty="0"/>
          </a:p>
          <a:p>
            <a:br>
              <a:rPr lang="en-US" dirty="0"/>
            </a:br>
            <a:endParaRPr lang="en-US" dirty="0"/>
          </a:p>
        </p:txBody>
      </p:sp>
      <p:sp>
        <p:nvSpPr>
          <p:cNvPr id="7" name="Text Placeholder 6">
            <a:extLst>
              <a:ext uri="{FF2B5EF4-FFF2-40B4-BE49-F238E27FC236}">
                <a16:creationId xmlns:a16="http://schemas.microsoft.com/office/drawing/2014/main" id="{8DC639B3-DB1B-4154-A419-622248799261}"/>
              </a:ext>
            </a:extLst>
          </p:cNvPr>
          <p:cNvSpPr>
            <a:spLocks noGrp="1"/>
          </p:cNvSpPr>
          <p:nvPr>
            <p:ph type="body" sz="quarter" idx="11"/>
          </p:nvPr>
        </p:nvSpPr>
        <p:spPr/>
        <p:txBody>
          <a:bodyPr/>
          <a:lstStyle/>
          <a:p>
            <a:r>
              <a:rPr lang="en-US" dirty="0"/>
              <a:t>Introduction</a:t>
            </a:r>
          </a:p>
        </p:txBody>
      </p:sp>
      <p:sp>
        <p:nvSpPr>
          <p:cNvPr id="10" name="Text Placeholder 9">
            <a:extLst>
              <a:ext uri="{FF2B5EF4-FFF2-40B4-BE49-F238E27FC236}">
                <a16:creationId xmlns:a16="http://schemas.microsoft.com/office/drawing/2014/main" id="{FBAEFC17-0212-4770-93B0-1DF8F99F9C6F}"/>
              </a:ext>
            </a:extLst>
          </p:cNvPr>
          <p:cNvSpPr>
            <a:spLocks noGrp="1"/>
          </p:cNvSpPr>
          <p:nvPr>
            <p:ph type="body" sz="quarter" idx="20"/>
          </p:nvPr>
        </p:nvSpPr>
        <p:spPr>
          <a:xfrm>
            <a:off x="565115" y="6038012"/>
            <a:ext cx="8483203" cy="428684"/>
          </a:xfrm>
        </p:spPr>
        <p:txBody>
          <a:bodyPr/>
          <a:lstStyle/>
          <a:p>
            <a:r>
              <a:rPr lang="en-US" dirty="0"/>
              <a:t>Images</a:t>
            </a:r>
          </a:p>
        </p:txBody>
      </p:sp>
      <p:sp>
        <p:nvSpPr>
          <p:cNvPr id="17" name="Text Placeholder 16">
            <a:extLst>
              <a:ext uri="{FF2B5EF4-FFF2-40B4-BE49-F238E27FC236}">
                <a16:creationId xmlns:a16="http://schemas.microsoft.com/office/drawing/2014/main" id="{6D12C0B0-1B09-4325-B7F6-D0449AA3306E}"/>
              </a:ext>
            </a:extLst>
          </p:cNvPr>
          <p:cNvSpPr>
            <a:spLocks noGrp="1"/>
          </p:cNvSpPr>
          <p:nvPr>
            <p:ph type="body" sz="quarter" idx="23"/>
          </p:nvPr>
        </p:nvSpPr>
        <p:spPr>
          <a:xfrm>
            <a:off x="9476384" y="3507199"/>
            <a:ext cx="8482209" cy="11386840"/>
          </a:xfrm>
        </p:spPr>
        <p:txBody>
          <a:bodyPr/>
          <a:lstStyle/>
          <a:p>
            <a:r>
              <a:rPr lang="en-US" sz="2000" dirty="0"/>
              <a:t>An 82 year old male with chronic right shoulder pain, multifactorial in origin due to osteoarthritis, chronic rotator cuff tendinopathy and post herpetic neuralgia was evaluated for peripheral nerve stimulation. His pain is chronic in origin, having been present for over 10 years, was described as intense burning sensation, and rating a constant 8/10 on a numeric pain rating scale. Physical therapy, multiple medication trials with tricyclic antidepressants, </a:t>
            </a:r>
            <a:r>
              <a:rPr lang="en-US" sz="2000" dirty="0" err="1"/>
              <a:t>antiepileptics</a:t>
            </a:r>
            <a:r>
              <a:rPr lang="en-US" sz="2000" dirty="0"/>
              <a:t>, NSAIDs, platelet-rich plasma injections as well as stellate blocks have not provided any long lasting relief.</a:t>
            </a:r>
          </a:p>
          <a:p>
            <a:r>
              <a:rPr lang="en-US" sz="2000" dirty="0"/>
              <a:t>Diagnostic axillary and suprascapular nerve blocks significantly relieved different areas of his shoulder pain so a decision was made to place both an axillary and suprascapular nerve </a:t>
            </a:r>
            <a:r>
              <a:rPr lang="en-US" sz="2000" dirty="0" err="1"/>
              <a:t>StimRouter</a:t>
            </a:r>
            <a:r>
              <a:rPr lang="en-US" sz="2000" dirty="0"/>
              <a:t> lead. Theoretical discussion for the inferior approach through the </a:t>
            </a:r>
            <a:r>
              <a:rPr lang="en-US" sz="2000" dirty="0" err="1"/>
              <a:t>spinoglenoid</a:t>
            </a:r>
            <a:r>
              <a:rPr lang="en-US" sz="2000" dirty="0"/>
              <a:t> notch discussed first by Dr. Michael </a:t>
            </a:r>
            <a:r>
              <a:rPr lang="en-US" sz="2000" dirty="0" err="1"/>
              <a:t>Gofeld</a:t>
            </a:r>
            <a:r>
              <a:rPr lang="en-US" sz="2000" dirty="0"/>
              <a:t>.</a:t>
            </a:r>
          </a:p>
          <a:p>
            <a:r>
              <a:rPr lang="en-US" sz="2000" dirty="0"/>
              <a:t>With the patient sitting in a beach chair, the area over the posterior shoulder was evaluated under ultrasound using a 5 </a:t>
            </a:r>
            <a:r>
              <a:rPr lang="en-US" sz="2000" dirty="0" err="1"/>
              <a:t>mHz</a:t>
            </a:r>
            <a:r>
              <a:rPr lang="en-US" sz="2000" dirty="0"/>
              <a:t> curved array transducer. The probe was placed in the axial plane over the posterior </a:t>
            </a:r>
            <a:r>
              <a:rPr lang="en-US" sz="2000" dirty="0" err="1"/>
              <a:t>glenohumeral</a:t>
            </a:r>
            <a:r>
              <a:rPr lang="en-US" sz="2000" dirty="0"/>
              <a:t> joint, glenoid and medially the </a:t>
            </a:r>
            <a:r>
              <a:rPr lang="en-US" sz="2000" dirty="0" err="1"/>
              <a:t>spinoglenoid</a:t>
            </a:r>
            <a:r>
              <a:rPr lang="en-US" sz="2000" dirty="0"/>
              <a:t> notch over the scapula. The suprascapular nerve was identified along the suprascapular artery. Using an out-of- plane approach, from caudal to cephalad, an 18 gauge spinal needle was inserted 4 cm from the ultrasound probe. Once the tip of the needle was confirmed in the </a:t>
            </a:r>
            <a:r>
              <a:rPr lang="en-US" sz="2000" dirty="0" err="1"/>
              <a:t>spinoglenoid</a:t>
            </a:r>
            <a:r>
              <a:rPr lang="en-US" sz="2000" dirty="0"/>
              <a:t> </a:t>
            </a:r>
            <a:r>
              <a:rPr lang="en-US" sz="2000" dirty="0" err="1"/>
              <a:t>notch,it</a:t>
            </a:r>
            <a:r>
              <a:rPr lang="en-US" sz="2000" dirty="0"/>
              <a:t> was passed superiorly into the suprascapular notch, the ultrasound probe was re-positioned to identify the suprascapular notch and the needle tip was visualized underneath the superior transverse ligament. At this time, the guidewire was then passed through the spinal needle and confirmed in the suprascapular notch. Nerve stimulation reproduced a tingling sensation into the shoulder. The dilator was then placed along with the </a:t>
            </a:r>
            <a:r>
              <a:rPr lang="en-US" sz="2000" dirty="0" err="1"/>
              <a:t>StimRouter</a:t>
            </a:r>
            <a:r>
              <a:rPr lang="en-US" sz="2000" dirty="0"/>
              <a:t> lead. Repeat stimulation confirmed shoulder coverage and the lead was release. The receiver was tunneled laterally over the deltoid.</a:t>
            </a:r>
          </a:p>
          <a:p>
            <a:br>
              <a:rPr lang="en-US" sz="2000" dirty="0"/>
            </a:br>
            <a:r>
              <a:rPr lang="en-US" sz="2000" dirty="0"/>
              <a:t>Patient returned for follow up appointment and continues &gt;50% relief in his shoulder pain without any noted changes in function. </a:t>
            </a:r>
          </a:p>
          <a:p>
            <a:br>
              <a:rPr lang="en-US" dirty="0"/>
            </a:br>
            <a:endParaRPr lang="en-US" dirty="0"/>
          </a:p>
        </p:txBody>
      </p:sp>
      <p:sp>
        <p:nvSpPr>
          <p:cNvPr id="19" name="Text Placeholder 18">
            <a:extLst>
              <a:ext uri="{FF2B5EF4-FFF2-40B4-BE49-F238E27FC236}">
                <a16:creationId xmlns:a16="http://schemas.microsoft.com/office/drawing/2014/main" id="{0143B55C-DF9E-4ADB-ABCA-F6626181A6B5}"/>
              </a:ext>
            </a:extLst>
          </p:cNvPr>
          <p:cNvSpPr>
            <a:spLocks noGrp="1"/>
          </p:cNvSpPr>
          <p:nvPr>
            <p:ph type="body" sz="quarter" idx="24"/>
          </p:nvPr>
        </p:nvSpPr>
        <p:spPr/>
        <p:txBody>
          <a:bodyPr/>
          <a:lstStyle/>
          <a:p>
            <a:r>
              <a:rPr lang="en-US" dirty="0"/>
              <a:t>Case Description</a:t>
            </a:r>
          </a:p>
        </p:txBody>
      </p:sp>
      <p:sp>
        <p:nvSpPr>
          <p:cNvPr id="21" name="Text Placeholder 20">
            <a:extLst>
              <a:ext uri="{FF2B5EF4-FFF2-40B4-BE49-F238E27FC236}">
                <a16:creationId xmlns:a16="http://schemas.microsoft.com/office/drawing/2014/main" id="{E94431CB-30AC-4877-9A68-66A09F8C4D85}"/>
              </a:ext>
            </a:extLst>
          </p:cNvPr>
          <p:cNvSpPr>
            <a:spLocks noGrp="1"/>
          </p:cNvSpPr>
          <p:nvPr>
            <p:ph type="body" sz="quarter" idx="25"/>
          </p:nvPr>
        </p:nvSpPr>
        <p:spPr/>
        <p:txBody>
          <a:bodyPr/>
          <a:lstStyle/>
          <a:p>
            <a:r>
              <a:rPr lang="en-US" dirty="0"/>
              <a:t>Discussion</a:t>
            </a:r>
          </a:p>
        </p:txBody>
      </p:sp>
      <p:sp>
        <p:nvSpPr>
          <p:cNvPr id="22" name="Text Placeholder 21">
            <a:extLst>
              <a:ext uri="{FF2B5EF4-FFF2-40B4-BE49-F238E27FC236}">
                <a16:creationId xmlns:a16="http://schemas.microsoft.com/office/drawing/2014/main" id="{6B56B7E5-391B-48B2-922F-A8E7C8A20F65}"/>
              </a:ext>
            </a:extLst>
          </p:cNvPr>
          <p:cNvSpPr>
            <a:spLocks noGrp="1"/>
          </p:cNvSpPr>
          <p:nvPr>
            <p:ph type="body" sz="quarter" idx="26"/>
          </p:nvPr>
        </p:nvSpPr>
        <p:spPr>
          <a:xfrm>
            <a:off x="18372337" y="3502569"/>
            <a:ext cx="8485018" cy="6554748"/>
          </a:xfrm>
        </p:spPr>
        <p:txBody>
          <a:bodyPr/>
          <a:lstStyle/>
          <a:p>
            <a:r>
              <a:rPr lang="en-US" sz="1500" dirty="0"/>
              <a:t>Shoulder pain is very important and prevalent in western society with a one-year prevalence of 4.7 - 46.7% (1). The etiology of chronic shoulder pain is very diverse and can include orthopedic conditions but also non-orthopedic causes such as cervical radiculopathy, and in our patients case also post herpetic neuralgia. This can limit a patient's ability for his daily activities and causes burdens on both the patient and society around him. The suprascapular nerve is considered one of the important nerves in the shoulder region. It contains both the motor fibers to the supraspinatus and infraspinatus muscles, and is a major part of sensory innervation of the shoulder which also includes the axillary nerve. These two nerve are important targets for chronic shoulder pains which can cover various pathologies including orthopedic causes, iatrogenic causes as well as hemiplegic shoulders.(2,3). Pain relief of the shoulder can be achieved by nerve blocks (using bupivacaine and methylprednisolone acetate) for a short term effect, as well as radiofrequency for a longer term effect (4). A percutaneous approach for peripheral nerve stimulation seems to be an ideal approach to provide pain relief coverage to the proximal branches to acromion and </a:t>
            </a:r>
            <a:r>
              <a:rPr lang="en-US" sz="1500" dirty="0" err="1"/>
              <a:t>subacromial</a:t>
            </a:r>
            <a:r>
              <a:rPr lang="en-US" sz="1500" dirty="0"/>
              <a:t> regions.</a:t>
            </a:r>
            <a:r>
              <a:rPr lang="en-US" sz="1500" b="1" dirty="0"/>
              <a:t> </a:t>
            </a:r>
            <a:r>
              <a:rPr lang="en-US" sz="1500" dirty="0"/>
              <a:t>Using ultrasound, the usual site of entry involves visualization and scanning at the superior medial border of the scapula and identifying the suprascapular fossa with imaging of the supraspinatus muscle and finally the suprascapular nerve underneath it. (5)</a:t>
            </a:r>
          </a:p>
          <a:p>
            <a:br>
              <a:rPr lang="en-US" sz="1500" dirty="0"/>
            </a:br>
            <a:r>
              <a:rPr lang="en-US" sz="1500" dirty="0"/>
              <a:t>In our patient, a novel ultrasound guided inferior approach through the </a:t>
            </a:r>
            <a:r>
              <a:rPr lang="en-US" sz="1500" dirty="0" err="1"/>
              <a:t>spinoglenoid</a:t>
            </a:r>
            <a:r>
              <a:rPr lang="en-US" sz="1500" dirty="0"/>
              <a:t> notch was </a:t>
            </a:r>
            <a:r>
              <a:rPr lang="en-US" sz="1500" dirty="0" err="1"/>
              <a:t>performed.Using</a:t>
            </a:r>
            <a:r>
              <a:rPr lang="en-US" sz="1500" dirty="0"/>
              <a:t> this technique, potential complications of suprascapular nerve block may be avoided, based on using ultrasound as well as by staying on the scapula. Pneumothorax has been reported following suprascapular nerve block and is a concerning source of litigation (6). A technique described to stimulate the distal branches of the suprascapular nerve (7) was postulated to create a more stable lead position without migration and this may also be another benefit to using this posterior inferior approach. </a:t>
            </a:r>
          </a:p>
          <a:p>
            <a:br>
              <a:rPr lang="en-US" dirty="0"/>
            </a:br>
            <a:endParaRPr lang="en-US" dirty="0"/>
          </a:p>
        </p:txBody>
      </p:sp>
      <p:sp>
        <p:nvSpPr>
          <p:cNvPr id="23" name="Text Placeholder 22">
            <a:extLst>
              <a:ext uri="{FF2B5EF4-FFF2-40B4-BE49-F238E27FC236}">
                <a16:creationId xmlns:a16="http://schemas.microsoft.com/office/drawing/2014/main" id="{346040D5-A980-4FDF-9A23-E41F3066474B}"/>
              </a:ext>
            </a:extLst>
          </p:cNvPr>
          <p:cNvSpPr>
            <a:spLocks noGrp="1"/>
          </p:cNvSpPr>
          <p:nvPr>
            <p:ph type="body" sz="quarter" idx="27"/>
          </p:nvPr>
        </p:nvSpPr>
        <p:spPr/>
        <p:txBody>
          <a:bodyPr/>
          <a:lstStyle/>
          <a:p>
            <a:r>
              <a:rPr lang="en-US" dirty="0"/>
              <a:t>Conclusion</a:t>
            </a:r>
          </a:p>
        </p:txBody>
      </p:sp>
      <p:sp>
        <p:nvSpPr>
          <p:cNvPr id="24" name="Text Placeholder 23">
            <a:extLst>
              <a:ext uri="{FF2B5EF4-FFF2-40B4-BE49-F238E27FC236}">
                <a16:creationId xmlns:a16="http://schemas.microsoft.com/office/drawing/2014/main" id="{4201E3D1-85E3-4A70-B54E-8E9833E0AD3C}"/>
              </a:ext>
            </a:extLst>
          </p:cNvPr>
          <p:cNvSpPr>
            <a:spLocks noGrp="1"/>
          </p:cNvSpPr>
          <p:nvPr>
            <p:ph type="body" sz="quarter" idx="28"/>
          </p:nvPr>
        </p:nvSpPr>
        <p:spPr>
          <a:xfrm>
            <a:off x="18369193" y="10470559"/>
            <a:ext cx="8488163" cy="1599545"/>
          </a:xfrm>
        </p:spPr>
        <p:txBody>
          <a:bodyPr/>
          <a:lstStyle/>
          <a:p>
            <a:r>
              <a:rPr lang="en-US" dirty="0"/>
              <a:t>Based on a literature search on PubMed we have not been able to find a similar case of using an inferior approach through the </a:t>
            </a:r>
            <a:r>
              <a:rPr lang="en-US" dirty="0" err="1"/>
              <a:t>spinoglenoid</a:t>
            </a:r>
            <a:r>
              <a:rPr lang="en-US" dirty="0"/>
              <a:t> notch as a feasible effective technique for suprascapular nerve lead placement. This case study shows the viability of an inferior </a:t>
            </a:r>
            <a:r>
              <a:rPr lang="en-US" dirty="0" err="1"/>
              <a:t>spinoglenoid</a:t>
            </a:r>
            <a:r>
              <a:rPr lang="en-US" dirty="0"/>
              <a:t> notch approach for supraspinatus nerve peripheral nerve stimulation and may achieve better stability.   </a:t>
            </a:r>
          </a:p>
          <a:p>
            <a:br>
              <a:rPr lang="en-US" dirty="0"/>
            </a:br>
            <a:endParaRPr lang="en-US" dirty="0"/>
          </a:p>
        </p:txBody>
      </p:sp>
      <p:sp>
        <p:nvSpPr>
          <p:cNvPr id="25" name="Text Placeholder 24">
            <a:extLst>
              <a:ext uri="{FF2B5EF4-FFF2-40B4-BE49-F238E27FC236}">
                <a16:creationId xmlns:a16="http://schemas.microsoft.com/office/drawing/2014/main" id="{3E340528-EB2D-4185-9218-20C4ED48BA2B}"/>
              </a:ext>
            </a:extLst>
          </p:cNvPr>
          <p:cNvSpPr>
            <a:spLocks noGrp="1"/>
          </p:cNvSpPr>
          <p:nvPr>
            <p:ph type="body" sz="quarter" idx="29"/>
          </p:nvPr>
        </p:nvSpPr>
        <p:spPr>
          <a:xfrm>
            <a:off x="18372337" y="11796713"/>
            <a:ext cx="8485018" cy="428684"/>
          </a:xfrm>
        </p:spPr>
        <p:txBody>
          <a:bodyPr/>
          <a:lstStyle/>
          <a:p>
            <a:r>
              <a:rPr lang="en-US" dirty="0"/>
              <a:t>References</a:t>
            </a:r>
          </a:p>
        </p:txBody>
      </p:sp>
      <p:sp>
        <p:nvSpPr>
          <p:cNvPr id="26" name="Text Placeholder 25">
            <a:extLst>
              <a:ext uri="{FF2B5EF4-FFF2-40B4-BE49-F238E27FC236}">
                <a16:creationId xmlns:a16="http://schemas.microsoft.com/office/drawing/2014/main" id="{73A28A42-B7C4-41FC-86DD-0CD8AF3CCD50}"/>
              </a:ext>
            </a:extLst>
          </p:cNvPr>
          <p:cNvSpPr>
            <a:spLocks noGrp="1"/>
          </p:cNvSpPr>
          <p:nvPr>
            <p:ph type="body" sz="quarter" idx="30"/>
          </p:nvPr>
        </p:nvSpPr>
        <p:spPr>
          <a:xfrm>
            <a:off x="18369192" y="12094104"/>
            <a:ext cx="8488163" cy="3661648"/>
          </a:xfrm>
        </p:spPr>
        <p:txBody>
          <a:bodyPr/>
          <a:lstStyle/>
          <a:p>
            <a:pPr>
              <a:spcBef>
                <a:spcPts val="720"/>
              </a:spcBef>
              <a:spcAft>
                <a:spcPts val="0"/>
              </a:spcAft>
              <a:buFont typeface="+mj-lt"/>
              <a:buAutoNum type="arabicPeriod"/>
            </a:pPr>
            <a:r>
              <a:rPr lang="en-US" sz="1200" dirty="0" err="1">
                <a:solidFill>
                  <a:srgbClr val="222222"/>
                </a:solidFill>
                <a:latin typeface="Arial" panose="020B0604020202020204" pitchFamily="34" charset="0"/>
              </a:rPr>
              <a:t>Luime</a:t>
            </a:r>
            <a:r>
              <a:rPr lang="en-US" sz="1200" dirty="0">
                <a:solidFill>
                  <a:srgbClr val="222222"/>
                </a:solidFill>
                <a:latin typeface="Arial" panose="020B0604020202020204" pitchFamily="34" charset="0"/>
              </a:rPr>
              <a:t>, J. J., B. W. </a:t>
            </a:r>
            <a:r>
              <a:rPr lang="en-US" sz="1200" dirty="0" err="1">
                <a:solidFill>
                  <a:srgbClr val="222222"/>
                </a:solidFill>
                <a:latin typeface="Arial" panose="020B0604020202020204" pitchFamily="34" charset="0"/>
              </a:rPr>
              <a:t>Koes</a:t>
            </a:r>
            <a:r>
              <a:rPr lang="en-US" sz="1200" dirty="0">
                <a:solidFill>
                  <a:srgbClr val="222222"/>
                </a:solidFill>
                <a:latin typeface="Arial" panose="020B0604020202020204" pitchFamily="34" charset="0"/>
              </a:rPr>
              <a:t>, I. J. M. Hendriksen, Alex </a:t>
            </a:r>
            <a:r>
              <a:rPr lang="en-US" sz="1200" dirty="0" err="1">
                <a:solidFill>
                  <a:srgbClr val="222222"/>
                </a:solidFill>
                <a:latin typeface="Arial" panose="020B0604020202020204" pitchFamily="34" charset="0"/>
              </a:rPr>
              <a:t>Burdorf</a:t>
            </a:r>
            <a:r>
              <a:rPr lang="en-US" sz="1200" dirty="0">
                <a:solidFill>
                  <a:srgbClr val="222222"/>
                </a:solidFill>
                <a:latin typeface="Arial" panose="020B0604020202020204" pitchFamily="34" charset="0"/>
              </a:rPr>
              <a:t>, A. P. </a:t>
            </a:r>
            <a:r>
              <a:rPr lang="en-US" sz="1200" dirty="0" err="1">
                <a:solidFill>
                  <a:srgbClr val="222222"/>
                </a:solidFill>
                <a:latin typeface="Arial" panose="020B0604020202020204" pitchFamily="34" charset="0"/>
              </a:rPr>
              <a:t>Verhagen</a:t>
            </a:r>
            <a:r>
              <a:rPr lang="en-US" sz="1200" dirty="0">
                <a:solidFill>
                  <a:srgbClr val="222222"/>
                </a:solidFill>
                <a:latin typeface="Arial" panose="020B0604020202020204" pitchFamily="34" charset="0"/>
              </a:rPr>
              <a:t>, H. S. </a:t>
            </a:r>
            <a:r>
              <a:rPr lang="en-US" sz="1200" dirty="0" err="1">
                <a:solidFill>
                  <a:srgbClr val="222222"/>
                </a:solidFill>
                <a:latin typeface="Arial" panose="020B0604020202020204" pitchFamily="34" charset="0"/>
              </a:rPr>
              <a:t>Miedema</a:t>
            </a:r>
            <a:r>
              <a:rPr lang="en-US" sz="1200" dirty="0">
                <a:solidFill>
                  <a:srgbClr val="222222"/>
                </a:solidFill>
                <a:latin typeface="Arial" panose="020B0604020202020204" pitchFamily="34" charset="0"/>
              </a:rPr>
              <a:t>, and J. A. N. </a:t>
            </a:r>
            <a:r>
              <a:rPr lang="en-US" sz="1200" dirty="0" err="1">
                <a:solidFill>
                  <a:srgbClr val="222222"/>
                </a:solidFill>
                <a:latin typeface="Arial" panose="020B0604020202020204" pitchFamily="34" charset="0"/>
              </a:rPr>
              <a:t>Verhaar</a:t>
            </a:r>
            <a:r>
              <a:rPr lang="en-US" sz="1200" dirty="0">
                <a:solidFill>
                  <a:srgbClr val="222222"/>
                </a:solidFill>
                <a:latin typeface="Arial" panose="020B0604020202020204" pitchFamily="34" charset="0"/>
              </a:rPr>
              <a:t>. "Prevalence and incidence of shoulder pain in the general population; a systematic review." </a:t>
            </a:r>
            <a:r>
              <a:rPr lang="en-US" sz="1200" i="1" dirty="0">
                <a:solidFill>
                  <a:srgbClr val="222222"/>
                </a:solidFill>
                <a:latin typeface="Arial" panose="020B0604020202020204" pitchFamily="34" charset="0"/>
              </a:rPr>
              <a:t>Scandinavian journal of rheumatology</a:t>
            </a:r>
            <a:r>
              <a:rPr lang="en-US" sz="1200" dirty="0">
                <a:solidFill>
                  <a:srgbClr val="222222"/>
                </a:solidFill>
                <a:latin typeface="Arial" panose="020B0604020202020204" pitchFamily="34" charset="0"/>
              </a:rPr>
              <a:t> 33, no. 2 (2004): 73-81.</a:t>
            </a:r>
            <a:endParaRPr lang="en-US" sz="1200" dirty="0">
              <a:solidFill>
                <a:srgbClr val="000000"/>
              </a:solidFill>
              <a:latin typeface="Arial" panose="020B0604020202020204" pitchFamily="34" charset="0"/>
            </a:endParaRPr>
          </a:p>
          <a:p>
            <a:pPr>
              <a:spcBef>
                <a:spcPts val="0"/>
              </a:spcBef>
              <a:spcAft>
                <a:spcPts val="0"/>
              </a:spcAft>
              <a:buFont typeface="+mj-lt"/>
              <a:buAutoNum type="arabicPeriod"/>
            </a:pPr>
            <a:r>
              <a:rPr lang="en-US" sz="1200" dirty="0" err="1">
                <a:solidFill>
                  <a:srgbClr val="222222"/>
                </a:solidFill>
                <a:latin typeface="Arial" panose="020B0604020202020204" pitchFamily="34" charset="0"/>
              </a:rPr>
              <a:t>Chae</a:t>
            </a:r>
            <a:r>
              <a:rPr lang="en-US" sz="1200" dirty="0">
                <a:solidFill>
                  <a:srgbClr val="222222"/>
                </a:solidFill>
                <a:latin typeface="Arial" panose="020B0604020202020204" pitchFamily="34" charset="0"/>
              </a:rPr>
              <a:t>, John, Richard D. Wilson, Maria E. Bennett, Tina E. </a:t>
            </a:r>
            <a:r>
              <a:rPr lang="en-US" sz="1200" dirty="0" err="1">
                <a:solidFill>
                  <a:srgbClr val="222222"/>
                </a:solidFill>
                <a:latin typeface="Arial" panose="020B0604020202020204" pitchFamily="34" charset="0"/>
              </a:rPr>
              <a:t>Lechman</a:t>
            </a:r>
            <a:r>
              <a:rPr lang="en-US" sz="1200" dirty="0">
                <a:solidFill>
                  <a:srgbClr val="222222"/>
                </a:solidFill>
                <a:latin typeface="Arial" panose="020B0604020202020204" pitchFamily="34" charset="0"/>
              </a:rPr>
              <a:t>, and Kathryn W. Stager. "Single‐Lead Percutaneous Peripheral Nerve Stimulation for the Treatment of Hemiplegic Shoulder Pain: A Case Series." </a:t>
            </a:r>
            <a:r>
              <a:rPr lang="en-US" sz="1200" i="1" dirty="0">
                <a:solidFill>
                  <a:srgbClr val="222222"/>
                </a:solidFill>
                <a:latin typeface="Arial" panose="020B0604020202020204" pitchFamily="34" charset="0"/>
              </a:rPr>
              <a:t>Pain practice</a:t>
            </a:r>
            <a:r>
              <a:rPr lang="en-US" sz="1200" dirty="0">
                <a:solidFill>
                  <a:srgbClr val="222222"/>
                </a:solidFill>
                <a:latin typeface="Arial" panose="020B0604020202020204" pitchFamily="34" charset="0"/>
              </a:rPr>
              <a:t> 13, no. 1 (2013): 59-67.</a:t>
            </a:r>
          </a:p>
          <a:p>
            <a:pPr>
              <a:spcBef>
                <a:spcPts val="0"/>
              </a:spcBef>
              <a:spcAft>
                <a:spcPts val="0"/>
              </a:spcAft>
              <a:buFont typeface="+mj-lt"/>
              <a:buAutoNum type="arabicPeriod"/>
            </a:pPr>
            <a:r>
              <a:rPr lang="en-US" sz="1200" dirty="0">
                <a:solidFill>
                  <a:srgbClr val="222222"/>
                </a:solidFill>
                <a:latin typeface="Arial" panose="020B0604020202020204" pitchFamily="34" charset="0"/>
              </a:rPr>
              <a:t>Elahi, </a:t>
            </a:r>
            <a:r>
              <a:rPr lang="en-US" sz="1200" dirty="0" err="1">
                <a:solidFill>
                  <a:srgbClr val="222222"/>
                </a:solidFill>
                <a:latin typeface="Arial" panose="020B0604020202020204" pitchFamily="34" charset="0"/>
              </a:rPr>
              <a:t>Foad</a:t>
            </a:r>
            <a:r>
              <a:rPr lang="en-US" sz="1200" dirty="0">
                <a:solidFill>
                  <a:srgbClr val="222222"/>
                </a:solidFill>
                <a:latin typeface="Arial" panose="020B0604020202020204" pitchFamily="34" charset="0"/>
              </a:rPr>
              <a:t>, and Chandan G. Reddy. "Neuromodulation of the suprascapular nerve." </a:t>
            </a:r>
            <a:r>
              <a:rPr lang="en-US" sz="1200" i="1" dirty="0">
                <a:solidFill>
                  <a:srgbClr val="222222"/>
                </a:solidFill>
                <a:latin typeface="Arial" panose="020B0604020202020204" pitchFamily="34" charset="0"/>
              </a:rPr>
              <a:t>Pain physician</a:t>
            </a:r>
            <a:r>
              <a:rPr lang="en-US" sz="1200" dirty="0">
                <a:solidFill>
                  <a:srgbClr val="222222"/>
                </a:solidFill>
                <a:latin typeface="Arial" panose="020B0604020202020204" pitchFamily="34" charset="0"/>
              </a:rPr>
              <a:t> 17, no. 6 (2014): E769-73.</a:t>
            </a:r>
          </a:p>
          <a:p>
            <a:pPr>
              <a:spcBef>
                <a:spcPts val="0"/>
              </a:spcBef>
              <a:spcAft>
                <a:spcPts val="0"/>
              </a:spcAft>
              <a:buFont typeface="+mj-lt"/>
              <a:buAutoNum type="arabicPeriod"/>
            </a:pPr>
            <a:r>
              <a:rPr lang="en-US" sz="1200" dirty="0">
                <a:solidFill>
                  <a:srgbClr val="222222"/>
                </a:solidFill>
                <a:latin typeface="Arial" panose="020B0604020202020204" pitchFamily="34" charset="0"/>
              </a:rPr>
              <a:t>Shah, </a:t>
            </a:r>
            <a:r>
              <a:rPr lang="en-US" sz="1200" dirty="0" err="1">
                <a:solidFill>
                  <a:srgbClr val="222222"/>
                </a:solidFill>
                <a:latin typeface="Arial" panose="020B0604020202020204" pitchFamily="34" charset="0"/>
              </a:rPr>
              <a:t>Rinoo</a:t>
            </a:r>
            <a:r>
              <a:rPr lang="en-US" sz="1200" dirty="0">
                <a:solidFill>
                  <a:srgbClr val="222222"/>
                </a:solidFill>
                <a:latin typeface="Arial" panose="020B0604020202020204" pitchFamily="34" charset="0"/>
              </a:rPr>
              <a:t> V., and Gabor B. </a:t>
            </a:r>
            <a:r>
              <a:rPr lang="en-US" sz="1200" dirty="0" err="1">
                <a:solidFill>
                  <a:srgbClr val="222222"/>
                </a:solidFill>
                <a:latin typeface="Arial" panose="020B0604020202020204" pitchFamily="34" charset="0"/>
              </a:rPr>
              <a:t>Racz</a:t>
            </a:r>
            <a:r>
              <a:rPr lang="en-US" sz="1200" dirty="0">
                <a:solidFill>
                  <a:srgbClr val="222222"/>
                </a:solidFill>
                <a:latin typeface="Arial" panose="020B0604020202020204" pitchFamily="34" charset="0"/>
              </a:rPr>
              <a:t>. "Pulsed Mode Radiofrequency Lesioning to Treat Chronic Post‐tonsillectomy Pain (Secondary Glossopharyngeal Neuralgia)." </a:t>
            </a:r>
            <a:r>
              <a:rPr lang="en-US" sz="1200" i="1" dirty="0">
                <a:solidFill>
                  <a:srgbClr val="222222"/>
                </a:solidFill>
                <a:latin typeface="Arial" panose="020B0604020202020204" pitchFamily="34" charset="0"/>
              </a:rPr>
              <a:t>Pain Practice</a:t>
            </a:r>
            <a:r>
              <a:rPr lang="en-US" sz="1200" dirty="0">
                <a:solidFill>
                  <a:srgbClr val="222222"/>
                </a:solidFill>
                <a:latin typeface="Arial" panose="020B0604020202020204" pitchFamily="34" charset="0"/>
              </a:rPr>
              <a:t>3, no. 3 (2003): 232-237.</a:t>
            </a:r>
          </a:p>
          <a:p>
            <a:pPr>
              <a:spcBef>
                <a:spcPts val="0"/>
              </a:spcBef>
              <a:spcAft>
                <a:spcPts val="0"/>
              </a:spcAft>
              <a:buFont typeface="+mj-lt"/>
              <a:buAutoNum type="arabicPeriod"/>
            </a:pPr>
            <a:r>
              <a:rPr lang="en-US" sz="1200" dirty="0">
                <a:solidFill>
                  <a:srgbClr val="222222"/>
                </a:solidFill>
                <a:latin typeface="Arial" panose="020B0604020202020204" pitchFamily="34" charset="0"/>
              </a:rPr>
              <a:t>Harmon, Dominic, and </a:t>
            </a:r>
            <a:r>
              <a:rPr lang="en-US" sz="1200" dirty="0" err="1">
                <a:solidFill>
                  <a:srgbClr val="222222"/>
                </a:solidFill>
                <a:latin typeface="Arial" panose="020B0604020202020204" pitchFamily="34" charset="0"/>
              </a:rPr>
              <a:t>Conor</a:t>
            </a:r>
            <a:r>
              <a:rPr lang="en-US" sz="1200" dirty="0">
                <a:solidFill>
                  <a:srgbClr val="222222"/>
                </a:solidFill>
                <a:latin typeface="Arial" panose="020B0604020202020204" pitchFamily="34" charset="0"/>
              </a:rPr>
              <a:t> Hearty. "Ultrasound-guided suprascapular nerve block technique." </a:t>
            </a:r>
            <a:r>
              <a:rPr lang="en-US" sz="1200" i="1" dirty="0">
                <a:solidFill>
                  <a:srgbClr val="222222"/>
                </a:solidFill>
                <a:latin typeface="Arial" panose="020B0604020202020204" pitchFamily="34" charset="0"/>
              </a:rPr>
              <a:t>Pain Physician</a:t>
            </a:r>
            <a:r>
              <a:rPr lang="en-US" sz="1200" dirty="0">
                <a:solidFill>
                  <a:srgbClr val="222222"/>
                </a:solidFill>
                <a:latin typeface="Arial" panose="020B0604020202020204" pitchFamily="34" charset="0"/>
              </a:rPr>
              <a:t> 10, no. 6 (2007): 743.</a:t>
            </a:r>
          </a:p>
          <a:p>
            <a:pPr>
              <a:spcBef>
                <a:spcPts val="0"/>
              </a:spcBef>
              <a:spcAft>
                <a:spcPts val="0"/>
              </a:spcAft>
              <a:buFont typeface="+mj-lt"/>
              <a:buAutoNum type="arabicPeriod"/>
            </a:pPr>
            <a:r>
              <a:rPr lang="en-US" sz="1200" dirty="0">
                <a:solidFill>
                  <a:srgbClr val="222222"/>
                </a:solidFill>
                <a:latin typeface="Arial" panose="020B0604020202020204" pitchFamily="34" charset="0"/>
              </a:rPr>
              <a:t>Fitzgibbon, Dermot R., Karen L. Posner, Karen B. Domino, Robert A. Caplan, Lorri A. Lee, and Frederick W. Cheney. "Chronic Pain </a:t>
            </a:r>
            <a:r>
              <a:rPr lang="en-US" sz="1200" dirty="0" err="1">
                <a:solidFill>
                  <a:srgbClr val="222222"/>
                </a:solidFill>
                <a:latin typeface="Arial" panose="020B0604020202020204" pitchFamily="34" charset="0"/>
              </a:rPr>
              <a:t>ManagementAmerican</a:t>
            </a:r>
            <a:r>
              <a:rPr lang="en-US" sz="1200" dirty="0">
                <a:solidFill>
                  <a:srgbClr val="222222"/>
                </a:solidFill>
                <a:latin typeface="Arial" panose="020B0604020202020204" pitchFamily="34" charset="0"/>
              </a:rPr>
              <a:t> Society of Anesthesiologists Closed Claims Project." </a:t>
            </a:r>
            <a:r>
              <a:rPr lang="en-US" sz="1200" i="1" dirty="0">
                <a:solidFill>
                  <a:srgbClr val="222222"/>
                </a:solidFill>
                <a:latin typeface="Arial" panose="020B0604020202020204" pitchFamily="34" charset="0"/>
              </a:rPr>
              <a:t>Anesthesiology: The Journal of the American Society of Anesthesiologists</a:t>
            </a:r>
            <a:r>
              <a:rPr lang="en-US" sz="1200" dirty="0">
                <a:solidFill>
                  <a:srgbClr val="222222"/>
                </a:solidFill>
                <a:latin typeface="Arial" panose="020B0604020202020204" pitchFamily="34" charset="0"/>
              </a:rPr>
              <a:t> 100, no. 1 (2004): 98-105.</a:t>
            </a:r>
          </a:p>
          <a:p>
            <a:pPr>
              <a:spcBef>
                <a:spcPts val="0"/>
              </a:spcBef>
              <a:spcAft>
                <a:spcPts val="0"/>
              </a:spcAft>
              <a:buFont typeface="+mj-lt"/>
              <a:buAutoNum type="arabicPeriod"/>
            </a:pPr>
            <a:r>
              <a:rPr lang="en-US" sz="1200" dirty="0" err="1">
                <a:solidFill>
                  <a:srgbClr val="222222"/>
                </a:solidFill>
                <a:latin typeface="Arial" panose="020B0604020202020204" pitchFamily="34" charset="0"/>
              </a:rPr>
              <a:t>Erkan</a:t>
            </a:r>
            <a:r>
              <a:rPr lang="en-US" sz="1200" dirty="0">
                <a:solidFill>
                  <a:srgbClr val="222222"/>
                </a:solidFill>
                <a:latin typeface="Arial" panose="020B0604020202020204" pitchFamily="34" charset="0"/>
              </a:rPr>
              <a:t> Kurt, M. D., M. D. Tess van </a:t>
            </a:r>
            <a:r>
              <a:rPr lang="en-US" sz="1200" dirty="0" err="1">
                <a:solidFill>
                  <a:srgbClr val="222222"/>
                </a:solidFill>
                <a:latin typeface="Arial" panose="020B0604020202020204" pitchFamily="34" charset="0"/>
              </a:rPr>
              <a:t>Eijk</a:t>
            </a:r>
            <a:r>
              <a:rPr lang="en-US" sz="1200" dirty="0">
                <a:solidFill>
                  <a:srgbClr val="222222"/>
                </a:solidFill>
                <a:latin typeface="Arial" panose="020B0604020202020204" pitchFamily="34" charset="0"/>
              </a:rPr>
              <a:t>, M. D. Dylan </a:t>
            </a:r>
            <a:r>
              <a:rPr lang="en-US" sz="1200" dirty="0" err="1">
                <a:solidFill>
                  <a:srgbClr val="222222"/>
                </a:solidFill>
                <a:latin typeface="Arial" panose="020B0604020202020204" pitchFamily="34" charset="0"/>
              </a:rPr>
              <a:t>Henssen</a:t>
            </a:r>
            <a:r>
              <a:rPr lang="en-US" sz="1200" dirty="0">
                <a:solidFill>
                  <a:srgbClr val="222222"/>
                </a:solidFill>
                <a:latin typeface="Arial" panose="020B0604020202020204" pitchFamily="34" charset="0"/>
              </a:rPr>
              <a:t>, and N. P. Inge </a:t>
            </a:r>
            <a:r>
              <a:rPr lang="en-US" sz="1200" dirty="0" err="1">
                <a:solidFill>
                  <a:srgbClr val="222222"/>
                </a:solidFill>
                <a:latin typeface="Arial" panose="020B0604020202020204" pitchFamily="34" charset="0"/>
              </a:rPr>
              <a:t>Arnts</a:t>
            </a:r>
            <a:r>
              <a:rPr lang="en-US" sz="1200" dirty="0">
                <a:solidFill>
                  <a:srgbClr val="222222"/>
                </a:solidFill>
                <a:latin typeface="Arial" panose="020B0604020202020204" pitchFamily="34" charset="0"/>
              </a:rPr>
              <a:t>. "Neuromodulation of the Suprascapular Nerve." </a:t>
            </a:r>
            <a:r>
              <a:rPr lang="en-US" sz="1200" i="1" dirty="0">
                <a:solidFill>
                  <a:srgbClr val="222222"/>
                </a:solidFill>
                <a:latin typeface="Arial" panose="020B0604020202020204" pitchFamily="34" charset="0"/>
              </a:rPr>
              <a:t>Pain physician</a:t>
            </a:r>
            <a:r>
              <a:rPr lang="en-US" sz="1200" dirty="0">
                <a:solidFill>
                  <a:srgbClr val="222222"/>
                </a:solidFill>
                <a:latin typeface="Arial" panose="020B0604020202020204" pitchFamily="34" charset="0"/>
              </a:rPr>
              <a:t> 19 (2016): E235-E239.</a:t>
            </a:r>
          </a:p>
          <a:p>
            <a:endParaRPr lang="en-US" dirty="0"/>
          </a:p>
        </p:txBody>
      </p:sp>
      <p:sp>
        <p:nvSpPr>
          <p:cNvPr id="27" name="Text Placeholder 26">
            <a:extLst>
              <a:ext uri="{FF2B5EF4-FFF2-40B4-BE49-F238E27FC236}">
                <a16:creationId xmlns:a16="http://schemas.microsoft.com/office/drawing/2014/main" id="{63BB1EC1-8F65-44E5-8972-B968F990272F}"/>
              </a:ext>
            </a:extLst>
          </p:cNvPr>
          <p:cNvSpPr>
            <a:spLocks noGrp="1"/>
          </p:cNvSpPr>
          <p:nvPr>
            <p:ph type="body" sz="quarter" idx="95"/>
          </p:nvPr>
        </p:nvSpPr>
        <p:spPr/>
        <p:txBody>
          <a:bodyPr/>
          <a:lstStyle/>
          <a:p>
            <a:endParaRPr lang="en-US"/>
          </a:p>
        </p:txBody>
      </p:sp>
      <p:sp>
        <p:nvSpPr>
          <p:cNvPr id="28" name="Text Placeholder 27">
            <a:extLst>
              <a:ext uri="{FF2B5EF4-FFF2-40B4-BE49-F238E27FC236}">
                <a16:creationId xmlns:a16="http://schemas.microsoft.com/office/drawing/2014/main" id="{6085160F-1DC6-45DD-ABD8-70A57D25A2A1}"/>
              </a:ext>
            </a:extLst>
          </p:cNvPr>
          <p:cNvSpPr>
            <a:spLocks noGrp="1"/>
          </p:cNvSpPr>
          <p:nvPr>
            <p:ph type="body" sz="quarter" idx="107"/>
          </p:nvPr>
        </p:nvSpPr>
        <p:spPr/>
        <p:txBody>
          <a:bodyPr/>
          <a:lstStyle/>
          <a:p>
            <a:endParaRPr lang="en-US"/>
          </a:p>
        </p:txBody>
      </p:sp>
      <p:sp>
        <p:nvSpPr>
          <p:cNvPr id="30" name="Text Placeholder 29">
            <a:extLst>
              <a:ext uri="{FF2B5EF4-FFF2-40B4-BE49-F238E27FC236}">
                <a16:creationId xmlns:a16="http://schemas.microsoft.com/office/drawing/2014/main" id="{855CE962-97FA-45E1-8017-401F51E6BFE6}"/>
              </a:ext>
            </a:extLst>
          </p:cNvPr>
          <p:cNvSpPr>
            <a:spLocks noGrp="1"/>
          </p:cNvSpPr>
          <p:nvPr>
            <p:ph type="body" sz="quarter" idx="116"/>
          </p:nvPr>
        </p:nvSpPr>
        <p:spPr/>
        <p:txBody>
          <a:bodyPr/>
          <a:lstStyle/>
          <a:p>
            <a:endParaRPr lang="en-US"/>
          </a:p>
        </p:txBody>
      </p:sp>
      <p:sp>
        <p:nvSpPr>
          <p:cNvPr id="31" name="Text Placeholder 30">
            <a:extLst>
              <a:ext uri="{FF2B5EF4-FFF2-40B4-BE49-F238E27FC236}">
                <a16:creationId xmlns:a16="http://schemas.microsoft.com/office/drawing/2014/main" id="{5D1272D1-94F9-43D7-8FC0-0786F8D05F9C}"/>
              </a:ext>
            </a:extLst>
          </p:cNvPr>
          <p:cNvSpPr>
            <a:spLocks noGrp="1"/>
          </p:cNvSpPr>
          <p:nvPr>
            <p:ph type="body" sz="quarter" idx="117"/>
          </p:nvPr>
        </p:nvSpPr>
        <p:spPr/>
        <p:txBody>
          <a:bodyPr/>
          <a:lstStyle/>
          <a:p>
            <a:endParaRPr lang="en-US"/>
          </a:p>
        </p:txBody>
      </p:sp>
      <p:sp>
        <p:nvSpPr>
          <p:cNvPr id="32" name="Text Placeholder 31">
            <a:extLst>
              <a:ext uri="{FF2B5EF4-FFF2-40B4-BE49-F238E27FC236}">
                <a16:creationId xmlns:a16="http://schemas.microsoft.com/office/drawing/2014/main" id="{C2D46737-6021-467E-BA58-A5645A11C565}"/>
              </a:ext>
            </a:extLst>
          </p:cNvPr>
          <p:cNvSpPr>
            <a:spLocks noGrp="1"/>
          </p:cNvSpPr>
          <p:nvPr>
            <p:ph type="body" sz="quarter" idx="118"/>
          </p:nvPr>
        </p:nvSpPr>
        <p:spPr/>
        <p:txBody>
          <a:bodyPr/>
          <a:lstStyle/>
          <a:p>
            <a:endParaRPr lang="en-US"/>
          </a:p>
        </p:txBody>
      </p:sp>
      <p:sp>
        <p:nvSpPr>
          <p:cNvPr id="33" name="Text Placeholder 32">
            <a:extLst>
              <a:ext uri="{FF2B5EF4-FFF2-40B4-BE49-F238E27FC236}">
                <a16:creationId xmlns:a16="http://schemas.microsoft.com/office/drawing/2014/main" id="{DFB42980-2276-459A-BA3A-26A798A05486}"/>
              </a:ext>
            </a:extLst>
          </p:cNvPr>
          <p:cNvSpPr>
            <a:spLocks noGrp="1"/>
          </p:cNvSpPr>
          <p:nvPr>
            <p:ph type="body" sz="quarter" idx="119"/>
          </p:nvPr>
        </p:nvSpPr>
        <p:spPr/>
        <p:txBody>
          <a:bodyPr/>
          <a:lstStyle/>
          <a:p>
            <a:endParaRPr lang="en-US"/>
          </a:p>
        </p:txBody>
      </p:sp>
      <p:sp>
        <p:nvSpPr>
          <p:cNvPr id="34" name="Text Placeholder 33">
            <a:extLst>
              <a:ext uri="{FF2B5EF4-FFF2-40B4-BE49-F238E27FC236}">
                <a16:creationId xmlns:a16="http://schemas.microsoft.com/office/drawing/2014/main" id="{ED3F66FE-3456-4F43-BF5F-76DC0561D635}"/>
              </a:ext>
            </a:extLst>
          </p:cNvPr>
          <p:cNvSpPr>
            <a:spLocks noGrp="1"/>
          </p:cNvSpPr>
          <p:nvPr>
            <p:ph type="body" sz="quarter" idx="120"/>
          </p:nvPr>
        </p:nvSpPr>
        <p:spPr/>
        <p:txBody>
          <a:bodyPr/>
          <a:lstStyle/>
          <a:p>
            <a:endParaRPr lang="en-US"/>
          </a:p>
        </p:txBody>
      </p:sp>
      <p:sp>
        <p:nvSpPr>
          <p:cNvPr id="35" name="Text Placeholder 34">
            <a:extLst>
              <a:ext uri="{FF2B5EF4-FFF2-40B4-BE49-F238E27FC236}">
                <a16:creationId xmlns:a16="http://schemas.microsoft.com/office/drawing/2014/main" id="{8A8D1A66-C0F1-4E3E-B645-BA912A07593C}"/>
              </a:ext>
            </a:extLst>
          </p:cNvPr>
          <p:cNvSpPr>
            <a:spLocks noGrp="1"/>
          </p:cNvSpPr>
          <p:nvPr>
            <p:ph type="body" sz="quarter" idx="121"/>
          </p:nvPr>
        </p:nvSpPr>
        <p:spPr/>
        <p:txBody>
          <a:bodyPr/>
          <a:lstStyle/>
          <a:p>
            <a:endParaRPr lang="en-US"/>
          </a:p>
        </p:txBody>
      </p:sp>
      <p:sp>
        <p:nvSpPr>
          <p:cNvPr id="36" name="Text Placeholder 35">
            <a:extLst>
              <a:ext uri="{FF2B5EF4-FFF2-40B4-BE49-F238E27FC236}">
                <a16:creationId xmlns:a16="http://schemas.microsoft.com/office/drawing/2014/main" id="{D94310B9-1B53-432B-BE7B-9A2EE699C444}"/>
              </a:ext>
            </a:extLst>
          </p:cNvPr>
          <p:cNvSpPr>
            <a:spLocks noGrp="1"/>
          </p:cNvSpPr>
          <p:nvPr>
            <p:ph type="body" sz="quarter" idx="122"/>
          </p:nvPr>
        </p:nvSpPr>
        <p:spPr/>
        <p:txBody>
          <a:bodyPr/>
          <a:lstStyle/>
          <a:p>
            <a:endParaRPr lang="en-US"/>
          </a:p>
        </p:txBody>
      </p:sp>
      <p:sp>
        <p:nvSpPr>
          <p:cNvPr id="37" name="Text Placeholder 36">
            <a:extLst>
              <a:ext uri="{FF2B5EF4-FFF2-40B4-BE49-F238E27FC236}">
                <a16:creationId xmlns:a16="http://schemas.microsoft.com/office/drawing/2014/main" id="{0ED65FEC-3676-464A-AF5D-659C8295D88D}"/>
              </a:ext>
            </a:extLst>
          </p:cNvPr>
          <p:cNvSpPr>
            <a:spLocks noGrp="1"/>
          </p:cNvSpPr>
          <p:nvPr>
            <p:ph type="body" sz="quarter" idx="123"/>
          </p:nvPr>
        </p:nvSpPr>
        <p:spPr/>
        <p:txBody>
          <a:bodyPr/>
          <a:lstStyle/>
          <a:p>
            <a:endParaRPr lang="en-US"/>
          </a:p>
        </p:txBody>
      </p:sp>
      <p:sp>
        <p:nvSpPr>
          <p:cNvPr id="38" name="Text Placeholder 37">
            <a:extLst>
              <a:ext uri="{FF2B5EF4-FFF2-40B4-BE49-F238E27FC236}">
                <a16:creationId xmlns:a16="http://schemas.microsoft.com/office/drawing/2014/main" id="{D4BBE495-7D34-4C78-9169-1089FBF480C3}"/>
              </a:ext>
            </a:extLst>
          </p:cNvPr>
          <p:cNvSpPr>
            <a:spLocks noGrp="1"/>
          </p:cNvSpPr>
          <p:nvPr>
            <p:ph type="body" sz="quarter" idx="124"/>
          </p:nvPr>
        </p:nvSpPr>
        <p:spPr/>
        <p:txBody>
          <a:bodyPr/>
          <a:lstStyle/>
          <a:p>
            <a:endParaRPr lang="en-US"/>
          </a:p>
        </p:txBody>
      </p:sp>
      <p:sp>
        <p:nvSpPr>
          <p:cNvPr id="39" name="Text Placeholder 38">
            <a:extLst>
              <a:ext uri="{FF2B5EF4-FFF2-40B4-BE49-F238E27FC236}">
                <a16:creationId xmlns:a16="http://schemas.microsoft.com/office/drawing/2014/main" id="{31D3AE77-34E5-41E6-BBB0-7D9BBF0D25A7}"/>
              </a:ext>
            </a:extLst>
          </p:cNvPr>
          <p:cNvSpPr>
            <a:spLocks noGrp="1"/>
          </p:cNvSpPr>
          <p:nvPr>
            <p:ph type="body" sz="quarter" idx="125"/>
          </p:nvPr>
        </p:nvSpPr>
        <p:spPr/>
        <p:txBody>
          <a:bodyPr/>
          <a:lstStyle/>
          <a:p>
            <a:endParaRPr lang="en-US"/>
          </a:p>
        </p:txBody>
      </p:sp>
      <p:sp>
        <p:nvSpPr>
          <p:cNvPr id="29" name="Picture Placeholder 28">
            <a:extLst>
              <a:ext uri="{FF2B5EF4-FFF2-40B4-BE49-F238E27FC236}">
                <a16:creationId xmlns:a16="http://schemas.microsoft.com/office/drawing/2014/main" id="{E21536E9-F972-4690-96D7-FA4CE34C1C09}"/>
              </a:ext>
            </a:extLst>
          </p:cNvPr>
          <p:cNvSpPr>
            <a:spLocks noGrp="1"/>
          </p:cNvSpPr>
          <p:nvPr>
            <p:ph type="pic" sz="quarter" idx="115"/>
          </p:nvPr>
        </p:nvSpPr>
        <p:spPr/>
      </p:sp>
      <p:sp>
        <p:nvSpPr>
          <p:cNvPr id="40" name="Picture Placeholder 39">
            <a:extLst>
              <a:ext uri="{FF2B5EF4-FFF2-40B4-BE49-F238E27FC236}">
                <a16:creationId xmlns:a16="http://schemas.microsoft.com/office/drawing/2014/main" id="{A415D094-1557-44B2-9791-2EA0CEA2B718}"/>
              </a:ext>
            </a:extLst>
          </p:cNvPr>
          <p:cNvSpPr>
            <a:spLocks noGrp="1"/>
          </p:cNvSpPr>
          <p:nvPr>
            <p:ph type="pic" sz="quarter" idx="126"/>
          </p:nvPr>
        </p:nvSpPr>
        <p:spPr/>
      </p:sp>
      <p:sp>
        <p:nvSpPr>
          <p:cNvPr id="41" name="Picture Placeholder 40">
            <a:extLst>
              <a:ext uri="{FF2B5EF4-FFF2-40B4-BE49-F238E27FC236}">
                <a16:creationId xmlns:a16="http://schemas.microsoft.com/office/drawing/2014/main" id="{1C2DB2AC-8946-4946-A744-4576C40B6E3D}"/>
              </a:ext>
            </a:extLst>
          </p:cNvPr>
          <p:cNvSpPr>
            <a:spLocks noGrp="1"/>
          </p:cNvSpPr>
          <p:nvPr>
            <p:ph type="pic" sz="quarter" idx="127"/>
          </p:nvPr>
        </p:nvSpPr>
        <p:spPr/>
      </p:sp>
      <p:sp>
        <p:nvSpPr>
          <p:cNvPr id="42" name="Picture Placeholder 41">
            <a:extLst>
              <a:ext uri="{FF2B5EF4-FFF2-40B4-BE49-F238E27FC236}">
                <a16:creationId xmlns:a16="http://schemas.microsoft.com/office/drawing/2014/main" id="{EDD2B6D8-5118-4375-A2B4-DC84AAA17720}"/>
              </a:ext>
            </a:extLst>
          </p:cNvPr>
          <p:cNvSpPr>
            <a:spLocks noGrp="1"/>
          </p:cNvSpPr>
          <p:nvPr>
            <p:ph type="pic" sz="quarter" idx="128"/>
          </p:nvPr>
        </p:nvSpPr>
        <p:spPr/>
      </p:sp>
      <p:sp>
        <p:nvSpPr>
          <p:cNvPr id="43" name="Picture Placeholder 42">
            <a:extLst>
              <a:ext uri="{FF2B5EF4-FFF2-40B4-BE49-F238E27FC236}">
                <a16:creationId xmlns:a16="http://schemas.microsoft.com/office/drawing/2014/main" id="{F7898802-CF9D-4D08-9BA5-FD3E3F709158}"/>
              </a:ext>
            </a:extLst>
          </p:cNvPr>
          <p:cNvSpPr>
            <a:spLocks noGrp="1"/>
          </p:cNvSpPr>
          <p:nvPr>
            <p:ph type="pic" sz="quarter" idx="129"/>
          </p:nvPr>
        </p:nvSpPr>
        <p:spPr/>
      </p:sp>
      <p:sp>
        <p:nvSpPr>
          <p:cNvPr id="58" name="Picture Placeholder 57">
            <a:extLst>
              <a:ext uri="{FF2B5EF4-FFF2-40B4-BE49-F238E27FC236}">
                <a16:creationId xmlns:a16="http://schemas.microsoft.com/office/drawing/2014/main" id="{4202771F-44C9-4280-AB96-9BE6578F74D8}"/>
              </a:ext>
            </a:extLst>
          </p:cNvPr>
          <p:cNvSpPr>
            <a:spLocks noGrp="1"/>
          </p:cNvSpPr>
          <p:nvPr>
            <p:ph type="pic" sz="quarter" idx="130"/>
          </p:nvPr>
        </p:nvSpPr>
        <p:spPr/>
      </p:sp>
      <p:sp>
        <p:nvSpPr>
          <p:cNvPr id="59" name="Picture Placeholder 58">
            <a:extLst>
              <a:ext uri="{FF2B5EF4-FFF2-40B4-BE49-F238E27FC236}">
                <a16:creationId xmlns:a16="http://schemas.microsoft.com/office/drawing/2014/main" id="{9B238BBF-68D6-469C-BF54-070C33C8DE9D}"/>
              </a:ext>
            </a:extLst>
          </p:cNvPr>
          <p:cNvSpPr>
            <a:spLocks noGrp="1"/>
          </p:cNvSpPr>
          <p:nvPr>
            <p:ph type="pic" sz="quarter" idx="131"/>
          </p:nvPr>
        </p:nvSpPr>
        <p:spPr/>
      </p:sp>
      <p:sp>
        <p:nvSpPr>
          <p:cNvPr id="60" name="Picture Placeholder 59">
            <a:extLst>
              <a:ext uri="{FF2B5EF4-FFF2-40B4-BE49-F238E27FC236}">
                <a16:creationId xmlns:a16="http://schemas.microsoft.com/office/drawing/2014/main" id="{4289BA8C-E129-4DA8-910A-47FAAB1F28AA}"/>
              </a:ext>
            </a:extLst>
          </p:cNvPr>
          <p:cNvSpPr>
            <a:spLocks noGrp="1"/>
          </p:cNvSpPr>
          <p:nvPr>
            <p:ph type="pic" sz="quarter" idx="132"/>
          </p:nvPr>
        </p:nvSpPr>
        <p:spPr/>
      </p:sp>
      <p:sp>
        <p:nvSpPr>
          <p:cNvPr id="61" name="Picture Placeholder 60">
            <a:extLst>
              <a:ext uri="{FF2B5EF4-FFF2-40B4-BE49-F238E27FC236}">
                <a16:creationId xmlns:a16="http://schemas.microsoft.com/office/drawing/2014/main" id="{732276E7-7E0D-4BA4-82E7-350B1EA01EEC}"/>
              </a:ext>
            </a:extLst>
          </p:cNvPr>
          <p:cNvSpPr>
            <a:spLocks noGrp="1"/>
          </p:cNvSpPr>
          <p:nvPr>
            <p:ph type="pic" sz="quarter" idx="133"/>
          </p:nvPr>
        </p:nvSpPr>
        <p:spPr/>
      </p:sp>
      <p:sp>
        <p:nvSpPr>
          <p:cNvPr id="62" name="Picture Placeholder 61">
            <a:extLst>
              <a:ext uri="{FF2B5EF4-FFF2-40B4-BE49-F238E27FC236}">
                <a16:creationId xmlns:a16="http://schemas.microsoft.com/office/drawing/2014/main" id="{8A979035-B968-489D-9CF8-9226106719B6}"/>
              </a:ext>
            </a:extLst>
          </p:cNvPr>
          <p:cNvSpPr>
            <a:spLocks noGrp="1"/>
          </p:cNvSpPr>
          <p:nvPr>
            <p:ph type="pic" sz="quarter" idx="134"/>
          </p:nvPr>
        </p:nvSpPr>
        <p:spPr/>
      </p:sp>
      <p:sp>
        <p:nvSpPr>
          <p:cNvPr id="63" name="Picture Placeholder 62">
            <a:extLst>
              <a:ext uri="{FF2B5EF4-FFF2-40B4-BE49-F238E27FC236}">
                <a16:creationId xmlns:a16="http://schemas.microsoft.com/office/drawing/2014/main" id="{462D43A2-C45B-4724-ABFA-0260BF4469AA}"/>
              </a:ext>
            </a:extLst>
          </p:cNvPr>
          <p:cNvSpPr>
            <a:spLocks noGrp="1"/>
          </p:cNvSpPr>
          <p:nvPr>
            <p:ph type="pic" sz="quarter" idx="135"/>
          </p:nvPr>
        </p:nvSpPr>
        <p:spPr/>
      </p:sp>
      <p:sp>
        <p:nvSpPr>
          <p:cNvPr id="1024" name="Text Placeholder 1023">
            <a:extLst>
              <a:ext uri="{FF2B5EF4-FFF2-40B4-BE49-F238E27FC236}">
                <a16:creationId xmlns:a16="http://schemas.microsoft.com/office/drawing/2014/main" id="{42237AD8-B4E3-49F9-8CB7-FFB4B15B60EF}"/>
              </a:ext>
            </a:extLst>
          </p:cNvPr>
          <p:cNvSpPr>
            <a:spLocks noGrp="1"/>
          </p:cNvSpPr>
          <p:nvPr>
            <p:ph type="body" sz="quarter" idx="136"/>
          </p:nvPr>
        </p:nvSpPr>
        <p:spPr/>
        <p:txBody>
          <a:bodyPr/>
          <a:lstStyle/>
          <a:p>
            <a:endParaRPr lang="en-US"/>
          </a:p>
        </p:txBody>
      </p:sp>
      <p:sp>
        <p:nvSpPr>
          <p:cNvPr id="1025" name="Text Placeholder 1024">
            <a:extLst>
              <a:ext uri="{FF2B5EF4-FFF2-40B4-BE49-F238E27FC236}">
                <a16:creationId xmlns:a16="http://schemas.microsoft.com/office/drawing/2014/main" id="{86B74BCC-ECC4-43A5-BFB4-EDCC15E0E64E}"/>
              </a:ext>
            </a:extLst>
          </p:cNvPr>
          <p:cNvSpPr>
            <a:spLocks noGrp="1"/>
          </p:cNvSpPr>
          <p:nvPr>
            <p:ph type="body" sz="quarter" idx="137"/>
          </p:nvPr>
        </p:nvSpPr>
        <p:spPr/>
        <p:txBody>
          <a:bodyPr/>
          <a:lstStyle/>
          <a:p>
            <a:endParaRPr lang="en-US"/>
          </a:p>
        </p:txBody>
      </p:sp>
      <p:sp>
        <p:nvSpPr>
          <p:cNvPr id="1027" name="Text Placeholder 1026">
            <a:extLst>
              <a:ext uri="{FF2B5EF4-FFF2-40B4-BE49-F238E27FC236}">
                <a16:creationId xmlns:a16="http://schemas.microsoft.com/office/drawing/2014/main" id="{3B3F36E9-68C3-42F9-A4B2-75644CCCEA9A}"/>
              </a:ext>
            </a:extLst>
          </p:cNvPr>
          <p:cNvSpPr>
            <a:spLocks noGrp="1"/>
          </p:cNvSpPr>
          <p:nvPr>
            <p:ph type="body" sz="quarter" idx="138"/>
          </p:nvPr>
        </p:nvSpPr>
        <p:spPr/>
        <p:txBody>
          <a:bodyPr/>
          <a:lstStyle/>
          <a:p>
            <a:endParaRPr lang="en-US"/>
          </a:p>
        </p:txBody>
      </p:sp>
      <p:sp>
        <p:nvSpPr>
          <p:cNvPr id="1031" name="Text Placeholder 1030">
            <a:extLst>
              <a:ext uri="{FF2B5EF4-FFF2-40B4-BE49-F238E27FC236}">
                <a16:creationId xmlns:a16="http://schemas.microsoft.com/office/drawing/2014/main" id="{4107CBA0-9046-42C4-A51E-742DA38B71F5}"/>
              </a:ext>
            </a:extLst>
          </p:cNvPr>
          <p:cNvSpPr>
            <a:spLocks noGrp="1"/>
          </p:cNvSpPr>
          <p:nvPr>
            <p:ph type="body" sz="quarter" idx="139"/>
          </p:nvPr>
        </p:nvSpPr>
        <p:spPr/>
        <p:txBody>
          <a:bodyPr/>
          <a:lstStyle/>
          <a:p>
            <a:endParaRPr lang="en-US"/>
          </a:p>
        </p:txBody>
      </p:sp>
      <p:sp>
        <p:nvSpPr>
          <p:cNvPr id="1035" name="Text Placeholder 1034">
            <a:extLst>
              <a:ext uri="{FF2B5EF4-FFF2-40B4-BE49-F238E27FC236}">
                <a16:creationId xmlns:a16="http://schemas.microsoft.com/office/drawing/2014/main" id="{EDE1295D-32DC-4696-B2A2-EACC9CACF75C}"/>
              </a:ext>
            </a:extLst>
          </p:cNvPr>
          <p:cNvSpPr>
            <a:spLocks noGrp="1"/>
          </p:cNvSpPr>
          <p:nvPr>
            <p:ph type="body" sz="quarter" idx="140"/>
          </p:nvPr>
        </p:nvSpPr>
        <p:spPr/>
        <p:txBody>
          <a:bodyPr/>
          <a:lstStyle/>
          <a:p>
            <a:endParaRPr lang="en-US"/>
          </a:p>
        </p:txBody>
      </p:sp>
      <p:sp>
        <p:nvSpPr>
          <p:cNvPr id="1036" name="Text Placeholder 1035">
            <a:extLst>
              <a:ext uri="{FF2B5EF4-FFF2-40B4-BE49-F238E27FC236}">
                <a16:creationId xmlns:a16="http://schemas.microsoft.com/office/drawing/2014/main" id="{330C4F19-AE94-4507-8E55-71FA9349A8E1}"/>
              </a:ext>
            </a:extLst>
          </p:cNvPr>
          <p:cNvSpPr>
            <a:spLocks noGrp="1"/>
          </p:cNvSpPr>
          <p:nvPr>
            <p:ph type="body" sz="quarter" idx="141"/>
          </p:nvPr>
        </p:nvSpPr>
        <p:spPr/>
        <p:txBody>
          <a:bodyPr/>
          <a:lstStyle/>
          <a:p>
            <a:endParaRPr lang="en-US"/>
          </a:p>
        </p:txBody>
      </p:sp>
      <p:sp>
        <p:nvSpPr>
          <p:cNvPr id="1037" name="Text Placeholder 1036">
            <a:extLst>
              <a:ext uri="{FF2B5EF4-FFF2-40B4-BE49-F238E27FC236}">
                <a16:creationId xmlns:a16="http://schemas.microsoft.com/office/drawing/2014/main" id="{980AFE7A-5BF5-4BEE-80E0-9DC3FE0D4BBF}"/>
              </a:ext>
            </a:extLst>
          </p:cNvPr>
          <p:cNvSpPr>
            <a:spLocks noGrp="1"/>
          </p:cNvSpPr>
          <p:nvPr>
            <p:ph type="body" sz="quarter" idx="142"/>
          </p:nvPr>
        </p:nvSpPr>
        <p:spPr/>
        <p:txBody>
          <a:bodyPr/>
          <a:lstStyle/>
          <a:p>
            <a:endParaRPr lang="en-US"/>
          </a:p>
        </p:txBody>
      </p:sp>
      <p:sp>
        <p:nvSpPr>
          <p:cNvPr id="1038" name="Text Placeholder 1037">
            <a:extLst>
              <a:ext uri="{FF2B5EF4-FFF2-40B4-BE49-F238E27FC236}">
                <a16:creationId xmlns:a16="http://schemas.microsoft.com/office/drawing/2014/main" id="{2B119270-4E7A-4D5C-B971-EDC10DEC1F86}"/>
              </a:ext>
            </a:extLst>
          </p:cNvPr>
          <p:cNvSpPr>
            <a:spLocks noGrp="1"/>
          </p:cNvSpPr>
          <p:nvPr>
            <p:ph type="body" sz="quarter" idx="143"/>
          </p:nvPr>
        </p:nvSpPr>
        <p:spPr/>
        <p:txBody>
          <a:bodyPr/>
          <a:lstStyle/>
          <a:p>
            <a:endParaRPr lang="en-US"/>
          </a:p>
        </p:txBody>
      </p:sp>
      <p:sp>
        <p:nvSpPr>
          <p:cNvPr id="1039" name="Text Placeholder 1038">
            <a:extLst>
              <a:ext uri="{FF2B5EF4-FFF2-40B4-BE49-F238E27FC236}">
                <a16:creationId xmlns:a16="http://schemas.microsoft.com/office/drawing/2014/main" id="{FFF369E1-697D-4ECC-994F-B9A554B9659A}"/>
              </a:ext>
            </a:extLst>
          </p:cNvPr>
          <p:cNvSpPr>
            <a:spLocks noGrp="1"/>
          </p:cNvSpPr>
          <p:nvPr>
            <p:ph type="body" sz="quarter" idx="144"/>
          </p:nvPr>
        </p:nvSpPr>
        <p:spPr/>
        <p:txBody>
          <a:bodyPr/>
          <a:lstStyle/>
          <a:p>
            <a:endParaRPr lang="en-US"/>
          </a:p>
        </p:txBody>
      </p:sp>
      <p:sp>
        <p:nvSpPr>
          <p:cNvPr id="1040" name="Text Placeholder 1039">
            <a:extLst>
              <a:ext uri="{FF2B5EF4-FFF2-40B4-BE49-F238E27FC236}">
                <a16:creationId xmlns:a16="http://schemas.microsoft.com/office/drawing/2014/main" id="{B0447E9B-C93D-4178-8EFA-9886B7C32F82}"/>
              </a:ext>
            </a:extLst>
          </p:cNvPr>
          <p:cNvSpPr>
            <a:spLocks noGrp="1"/>
          </p:cNvSpPr>
          <p:nvPr>
            <p:ph type="body" sz="quarter" idx="145"/>
          </p:nvPr>
        </p:nvSpPr>
        <p:spPr/>
        <p:txBody>
          <a:bodyPr/>
          <a:lstStyle/>
          <a:p>
            <a:endParaRPr lang="en-US"/>
          </a:p>
        </p:txBody>
      </p:sp>
      <p:sp>
        <p:nvSpPr>
          <p:cNvPr id="1041" name="Text Placeholder 1040">
            <a:extLst>
              <a:ext uri="{FF2B5EF4-FFF2-40B4-BE49-F238E27FC236}">
                <a16:creationId xmlns:a16="http://schemas.microsoft.com/office/drawing/2014/main" id="{B0A78FC2-A6AF-4D41-8F7F-65726D93A325}"/>
              </a:ext>
            </a:extLst>
          </p:cNvPr>
          <p:cNvSpPr>
            <a:spLocks noGrp="1"/>
          </p:cNvSpPr>
          <p:nvPr>
            <p:ph type="body" sz="quarter" idx="146"/>
          </p:nvPr>
        </p:nvSpPr>
        <p:spPr/>
        <p:txBody>
          <a:bodyPr/>
          <a:lstStyle/>
          <a:p>
            <a:endParaRPr lang="en-US"/>
          </a:p>
        </p:txBody>
      </p:sp>
      <p:sp>
        <p:nvSpPr>
          <p:cNvPr id="1042" name="Text Placeholder 1041">
            <a:extLst>
              <a:ext uri="{FF2B5EF4-FFF2-40B4-BE49-F238E27FC236}">
                <a16:creationId xmlns:a16="http://schemas.microsoft.com/office/drawing/2014/main" id="{9713E1DF-5E3A-4BD5-B0B5-513B41EA6C0B}"/>
              </a:ext>
            </a:extLst>
          </p:cNvPr>
          <p:cNvSpPr>
            <a:spLocks noGrp="1"/>
          </p:cNvSpPr>
          <p:nvPr>
            <p:ph type="body" sz="quarter" idx="147"/>
          </p:nvPr>
        </p:nvSpPr>
        <p:spPr/>
        <p:txBody>
          <a:bodyPr/>
          <a:lstStyle/>
          <a:p>
            <a:endParaRPr lang="en-US"/>
          </a:p>
        </p:txBody>
      </p:sp>
      <p:sp>
        <p:nvSpPr>
          <p:cNvPr id="1043" name="Text Placeholder 1042">
            <a:extLst>
              <a:ext uri="{FF2B5EF4-FFF2-40B4-BE49-F238E27FC236}">
                <a16:creationId xmlns:a16="http://schemas.microsoft.com/office/drawing/2014/main" id="{0C716CE2-F39A-4E66-88E7-FB28EA327AB8}"/>
              </a:ext>
            </a:extLst>
          </p:cNvPr>
          <p:cNvSpPr>
            <a:spLocks noGrp="1"/>
          </p:cNvSpPr>
          <p:nvPr>
            <p:ph type="body" sz="quarter" idx="148"/>
          </p:nvPr>
        </p:nvSpPr>
        <p:spPr/>
        <p:txBody>
          <a:bodyPr/>
          <a:lstStyle/>
          <a:p>
            <a:endParaRPr lang="en-US"/>
          </a:p>
        </p:txBody>
      </p:sp>
      <p:sp>
        <p:nvSpPr>
          <p:cNvPr id="1044" name="Text Placeholder 1043">
            <a:extLst>
              <a:ext uri="{FF2B5EF4-FFF2-40B4-BE49-F238E27FC236}">
                <a16:creationId xmlns:a16="http://schemas.microsoft.com/office/drawing/2014/main" id="{4EFB2157-85D1-4FCD-8B45-A2867D3B00E3}"/>
              </a:ext>
            </a:extLst>
          </p:cNvPr>
          <p:cNvSpPr>
            <a:spLocks noGrp="1"/>
          </p:cNvSpPr>
          <p:nvPr>
            <p:ph type="body" sz="quarter" idx="149"/>
          </p:nvPr>
        </p:nvSpPr>
        <p:spPr>
          <a:xfrm>
            <a:off x="-6498158" y="11796713"/>
            <a:ext cx="6281539" cy="428684"/>
          </a:xfrm>
        </p:spPr>
        <p:txBody>
          <a:bodyPr/>
          <a:lstStyle/>
          <a:p>
            <a:endParaRPr lang="en-US"/>
          </a:p>
        </p:txBody>
      </p:sp>
      <p:sp>
        <p:nvSpPr>
          <p:cNvPr id="6" name="Title 5">
            <a:extLst>
              <a:ext uri="{FF2B5EF4-FFF2-40B4-BE49-F238E27FC236}">
                <a16:creationId xmlns:a16="http://schemas.microsoft.com/office/drawing/2014/main" id="{3F053B9E-AE5A-4EED-8670-E8617D66AAF0}"/>
              </a:ext>
            </a:extLst>
          </p:cNvPr>
          <p:cNvSpPr>
            <a:spLocks noGrp="1"/>
          </p:cNvSpPr>
          <p:nvPr>
            <p:ph type="title"/>
          </p:nvPr>
        </p:nvSpPr>
        <p:spPr>
          <a:xfrm>
            <a:off x="576264" y="383457"/>
            <a:ext cx="24481814" cy="2395691"/>
          </a:xfrm>
        </p:spPr>
        <p:txBody>
          <a:bodyPr>
            <a:normAutofit/>
          </a:bodyPr>
          <a:lstStyle/>
          <a:p>
            <a:r>
              <a:rPr lang="en-US" dirty="0"/>
              <a:t>Novel Lead Placement for Suprascapular Nerve Peripheral Nerve Stimulation</a:t>
            </a:r>
            <a:br>
              <a:rPr lang="en-US" dirty="0"/>
            </a:br>
            <a:r>
              <a:rPr lang="en-US" sz="3300" dirty="0"/>
              <a:t>Adrian Darryll Sulindro MD, David Spinner DO, Michael </a:t>
            </a:r>
            <a:r>
              <a:rPr lang="en-US" sz="3300" dirty="0" err="1"/>
              <a:t>Gofeld</a:t>
            </a:r>
            <a:br>
              <a:rPr lang="en-US" sz="3300" dirty="0"/>
            </a:br>
            <a:r>
              <a:rPr lang="en-US" sz="3300" dirty="0"/>
              <a:t>Department of Rehabilitation Medicine, Affiliate of the Icahn School of Medicine at Mount Sinai, New York, NY </a:t>
            </a:r>
            <a:br>
              <a:rPr lang="en-US" sz="3300" dirty="0"/>
            </a:br>
            <a:endParaRPr lang="en-US" sz="3300" dirty="0"/>
          </a:p>
        </p:txBody>
      </p:sp>
      <p:pic>
        <p:nvPicPr>
          <p:cNvPr id="1026" name="Picture 2" descr="https://lh3.googleusercontent.com/lieMFub9gsigN57a9wrzQD7DEfa55Bs8WzrAi0a5ayeOLgOFbgI24mqc5hf8jz4VXrAM9KD3yUCmXP_AX7ddHBW5xZAUEu23VmoMp8XhJHF7Dj4WZUCOA3IBfgbAkIz8nFlWv6pbUH4">
            <a:extLst>
              <a:ext uri="{FF2B5EF4-FFF2-40B4-BE49-F238E27FC236}">
                <a16:creationId xmlns:a16="http://schemas.microsoft.com/office/drawing/2014/main" id="{EE86DF67-F821-49B1-96FE-FBDF9A94F7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33798" y="456744"/>
            <a:ext cx="2466242" cy="2466242"/>
          </a:xfrm>
          <a:prstGeom prst="rect">
            <a:avLst/>
          </a:prstGeom>
          <a:noFill/>
          <a:extLst>
            <a:ext uri="{909E8E84-426E-40DD-AFC4-6F175D3DCCD1}">
              <a14:hiddenFill xmlns:a14="http://schemas.microsoft.com/office/drawing/2010/main">
                <a:solidFill>
                  <a:srgbClr val="FFFFFF"/>
                </a:solidFill>
              </a14:hiddenFill>
            </a:ext>
          </a:extLst>
        </p:spPr>
      </p:pic>
      <p:pic>
        <p:nvPicPr>
          <p:cNvPr id="1047" name="Picture 12" descr="https://lh6.googleusercontent.com/6zOVlO_HXBi5QL7IyGacmoRBqewYGBhfGqZbORWO7dcmwT1GpvytnBmCRBiTxOL-GrN-3HU1Bboe-tdHzG-0wHR5PZ7SxUS-fKn55hQSzM8dOjUV63_3PzeTWxqsANF8tbMKaxnUG30">
            <a:extLst>
              <a:ext uri="{FF2B5EF4-FFF2-40B4-BE49-F238E27FC236}">
                <a16:creationId xmlns:a16="http://schemas.microsoft.com/office/drawing/2014/main" id="{9F557F01-2E93-47FB-A45B-DA54549911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1009" y="6550041"/>
            <a:ext cx="4300127" cy="4217784"/>
          </a:xfrm>
          <a:prstGeom prst="rect">
            <a:avLst/>
          </a:prstGeom>
          <a:noFill/>
          <a:extLst>
            <a:ext uri="{909E8E84-426E-40DD-AFC4-6F175D3DCCD1}">
              <a14:hiddenFill xmlns:a14="http://schemas.microsoft.com/office/drawing/2010/main">
                <a:solidFill>
                  <a:srgbClr val="FFFFFF"/>
                </a:solidFill>
              </a14:hiddenFill>
            </a:ext>
          </a:extLst>
        </p:spPr>
      </p:pic>
      <p:pic>
        <p:nvPicPr>
          <p:cNvPr id="1049" name="Picture 16" descr="https://lh6.googleusercontent.com/AjMMEo4gbXtlzMjogTfK060xUGsHVjJdjcY8gKEzTiOK86sEIMgXMSGtWa2J0u59v2gUnxX18MPkA28Hp_q42UEZ-EbLYzQ2Uz0Q_Wcb4zbZ8kUjYKaTfBtotYJqkojPJYdjrXTOICY">
            <a:extLst>
              <a:ext uri="{FF2B5EF4-FFF2-40B4-BE49-F238E27FC236}">
                <a16:creationId xmlns:a16="http://schemas.microsoft.com/office/drawing/2014/main" id="{68492DDB-9BA0-46B0-BD72-8FB7A574C3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89264" y="6749006"/>
            <a:ext cx="2765359" cy="3479922"/>
          </a:xfrm>
          <a:prstGeom prst="rect">
            <a:avLst/>
          </a:prstGeom>
          <a:noFill/>
          <a:extLst>
            <a:ext uri="{909E8E84-426E-40DD-AFC4-6F175D3DCCD1}">
              <a14:hiddenFill xmlns:a14="http://schemas.microsoft.com/office/drawing/2010/main">
                <a:solidFill>
                  <a:srgbClr val="FFFFFF"/>
                </a:solidFill>
              </a14:hiddenFill>
            </a:ext>
          </a:extLst>
        </p:spPr>
      </p:pic>
      <p:sp>
        <p:nvSpPr>
          <p:cNvPr id="2" name="Arrow: Up 1">
            <a:extLst>
              <a:ext uri="{FF2B5EF4-FFF2-40B4-BE49-F238E27FC236}">
                <a16:creationId xmlns:a16="http://schemas.microsoft.com/office/drawing/2014/main" id="{49496B85-2971-4770-B778-B313086BD165}"/>
              </a:ext>
            </a:extLst>
          </p:cNvPr>
          <p:cNvSpPr/>
          <p:nvPr/>
        </p:nvSpPr>
        <p:spPr>
          <a:xfrm>
            <a:off x="3214989" y="8655496"/>
            <a:ext cx="211016" cy="545123"/>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D09F921-071B-496E-8D84-0A266BD87AFE}"/>
              </a:ext>
            </a:extLst>
          </p:cNvPr>
          <p:cNvPicPr>
            <a:picLocks noChangeAspect="1"/>
          </p:cNvPicPr>
          <p:nvPr/>
        </p:nvPicPr>
        <p:blipFill>
          <a:blip r:embed="rId6"/>
          <a:stretch>
            <a:fillRect/>
          </a:stretch>
        </p:blipFill>
        <p:spPr>
          <a:xfrm>
            <a:off x="751009" y="11024410"/>
            <a:ext cx="3916494" cy="3869630"/>
          </a:xfrm>
          <a:prstGeom prst="rect">
            <a:avLst/>
          </a:prstGeom>
        </p:spPr>
      </p:pic>
      <p:pic>
        <p:nvPicPr>
          <p:cNvPr id="8" name="Picture 7">
            <a:extLst>
              <a:ext uri="{FF2B5EF4-FFF2-40B4-BE49-F238E27FC236}">
                <a16:creationId xmlns:a16="http://schemas.microsoft.com/office/drawing/2014/main" id="{00E49614-DB03-45DE-BEB8-8F26A2E7B39E}"/>
              </a:ext>
            </a:extLst>
          </p:cNvPr>
          <p:cNvPicPr>
            <a:picLocks noChangeAspect="1"/>
          </p:cNvPicPr>
          <p:nvPr/>
        </p:nvPicPr>
        <p:blipFill>
          <a:blip r:embed="rId7"/>
          <a:stretch>
            <a:fillRect/>
          </a:stretch>
        </p:blipFill>
        <p:spPr>
          <a:xfrm>
            <a:off x="5339685" y="10685308"/>
            <a:ext cx="3188550" cy="4208731"/>
          </a:xfrm>
          <a:prstGeom prst="rect">
            <a:avLst/>
          </a:prstGeom>
        </p:spPr>
      </p:pic>
      <p:sp>
        <p:nvSpPr>
          <p:cNvPr id="9" name="TextBox 8">
            <a:extLst>
              <a:ext uri="{FF2B5EF4-FFF2-40B4-BE49-F238E27FC236}">
                <a16:creationId xmlns:a16="http://schemas.microsoft.com/office/drawing/2014/main" id="{4F1AFB04-0453-4D84-86FA-2E9687C5819A}"/>
              </a:ext>
            </a:extLst>
          </p:cNvPr>
          <p:cNvSpPr txBox="1"/>
          <p:nvPr/>
        </p:nvSpPr>
        <p:spPr>
          <a:xfrm>
            <a:off x="879231" y="6749006"/>
            <a:ext cx="534121" cy="846386"/>
          </a:xfrm>
          <a:prstGeom prst="rect">
            <a:avLst/>
          </a:prstGeom>
          <a:noFill/>
        </p:spPr>
        <p:txBody>
          <a:bodyPr wrap="none" rtlCol="0">
            <a:spAutoFit/>
          </a:bodyPr>
          <a:lstStyle/>
          <a:p>
            <a:r>
              <a:rPr lang="en-US" dirty="0"/>
              <a:t>1</a:t>
            </a:r>
          </a:p>
        </p:txBody>
      </p:sp>
      <p:sp>
        <p:nvSpPr>
          <p:cNvPr id="64" name="TextBox 63">
            <a:extLst>
              <a:ext uri="{FF2B5EF4-FFF2-40B4-BE49-F238E27FC236}">
                <a16:creationId xmlns:a16="http://schemas.microsoft.com/office/drawing/2014/main" id="{79CB1D26-1015-4A60-A4AF-6AB18519CB38}"/>
              </a:ext>
            </a:extLst>
          </p:cNvPr>
          <p:cNvSpPr txBox="1"/>
          <p:nvPr/>
        </p:nvSpPr>
        <p:spPr>
          <a:xfrm>
            <a:off x="5556206" y="6590240"/>
            <a:ext cx="534121" cy="846386"/>
          </a:xfrm>
          <a:prstGeom prst="rect">
            <a:avLst/>
          </a:prstGeom>
          <a:noFill/>
        </p:spPr>
        <p:txBody>
          <a:bodyPr wrap="none" rtlCol="0">
            <a:spAutoFit/>
          </a:bodyPr>
          <a:lstStyle/>
          <a:p>
            <a:r>
              <a:rPr lang="en-US" dirty="0"/>
              <a:t>2</a:t>
            </a:r>
          </a:p>
        </p:txBody>
      </p:sp>
      <p:sp>
        <p:nvSpPr>
          <p:cNvPr id="65" name="TextBox 64">
            <a:extLst>
              <a:ext uri="{FF2B5EF4-FFF2-40B4-BE49-F238E27FC236}">
                <a16:creationId xmlns:a16="http://schemas.microsoft.com/office/drawing/2014/main" id="{FB21712E-9276-4F49-8106-5A4C9BD7E846}"/>
              </a:ext>
            </a:extLst>
          </p:cNvPr>
          <p:cNvSpPr txBox="1"/>
          <p:nvPr/>
        </p:nvSpPr>
        <p:spPr>
          <a:xfrm>
            <a:off x="8469903" y="10685308"/>
            <a:ext cx="534121" cy="846386"/>
          </a:xfrm>
          <a:prstGeom prst="rect">
            <a:avLst/>
          </a:prstGeom>
          <a:noFill/>
        </p:spPr>
        <p:txBody>
          <a:bodyPr wrap="none" rtlCol="0">
            <a:spAutoFit/>
          </a:bodyPr>
          <a:lstStyle/>
          <a:p>
            <a:r>
              <a:rPr lang="en-US" dirty="0"/>
              <a:t>4</a:t>
            </a:r>
          </a:p>
        </p:txBody>
      </p:sp>
      <p:sp>
        <p:nvSpPr>
          <p:cNvPr id="66" name="TextBox 65">
            <a:extLst>
              <a:ext uri="{FF2B5EF4-FFF2-40B4-BE49-F238E27FC236}">
                <a16:creationId xmlns:a16="http://schemas.microsoft.com/office/drawing/2014/main" id="{F0B41F3A-6400-4C62-B0B0-44300DBAF788}"/>
              </a:ext>
            </a:extLst>
          </p:cNvPr>
          <p:cNvSpPr txBox="1"/>
          <p:nvPr/>
        </p:nvSpPr>
        <p:spPr>
          <a:xfrm>
            <a:off x="4565443" y="10995767"/>
            <a:ext cx="534121" cy="846386"/>
          </a:xfrm>
          <a:prstGeom prst="rect">
            <a:avLst/>
          </a:prstGeom>
          <a:noFill/>
        </p:spPr>
        <p:txBody>
          <a:bodyPr wrap="none" rtlCol="0">
            <a:spAutoFit/>
          </a:bodyPr>
          <a:lstStyle/>
          <a:p>
            <a:r>
              <a:rPr lang="en-US" dirty="0"/>
              <a:t>3</a:t>
            </a:r>
          </a:p>
        </p:txBody>
      </p:sp>
      <p:sp>
        <p:nvSpPr>
          <p:cNvPr id="11" name="TextBox 10">
            <a:extLst>
              <a:ext uri="{FF2B5EF4-FFF2-40B4-BE49-F238E27FC236}">
                <a16:creationId xmlns:a16="http://schemas.microsoft.com/office/drawing/2014/main" id="{74C036A3-7C24-45F8-92A2-C68FD93D2FC9}"/>
              </a:ext>
            </a:extLst>
          </p:cNvPr>
          <p:cNvSpPr txBox="1"/>
          <p:nvPr/>
        </p:nvSpPr>
        <p:spPr>
          <a:xfrm>
            <a:off x="584732" y="14892177"/>
            <a:ext cx="8495541" cy="1246495"/>
          </a:xfrm>
          <a:prstGeom prst="rect">
            <a:avLst/>
          </a:prstGeom>
          <a:noFill/>
        </p:spPr>
        <p:txBody>
          <a:bodyPr wrap="square" rtlCol="0">
            <a:spAutoFit/>
          </a:bodyPr>
          <a:lstStyle/>
          <a:p>
            <a:pPr marL="914400" indent="-914400">
              <a:buAutoNum type="arabicPeriod"/>
            </a:pPr>
            <a:r>
              <a:rPr lang="en-US" sz="1500" dirty="0"/>
              <a:t>Anatomical entry of inferior </a:t>
            </a:r>
            <a:r>
              <a:rPr lang="en-US" sz="1500" dirty="0" err="1"/>
              <a:t>spinoglenoid</a:t>
            </a:r>
            <a:r>
              <a:rPr lang="en-US" sz="1500" dirty="0"/>
              <a:t> notch approach</a:t>
            </a:r>
          </a:p>
          <a:p>
            <a:pPr marL="914400" indent="-914400">
              <a:buAutoNum type="arabicPeriod"/>
            </a:pPr>
            <a:r>
              <a:rPr lang="en-US" sz="1500" dirty="0" err="1"/>
              <a:t>Bioness</a:t>
            </a:r>
            <a:r>
              <a:rPr lang="en-US" sz="1500" dirty="0"/>
              <a:t> Peripheral nerve stimulator</a:t>
            </a:r>
          </a:p>
          <a:p>
            <a:pPr marL="914400" indent="-914400">
              <a:buAutoNum type="arabicPeriod"/>
            </a:pPr>
            <a:r>
              <a:rPr lang="en-US" sz="1500" dirty="0"/>
              <a:t>Coronal Suprascapular nerve US imaging</a:t>
            </a:r>
          </a:p>
          <a:p>
            <a:pPr marL="914400" indent="-914400">
              <a:buAutoNum type="arabicPeriod"/>
            </a:pPr>
            <a:r>
              <a:rPr lang="en-US" sz="1500" dirty="0"/>
              <a:t>Orange: Trapezius: Purple: </a:t>
            </a:r>
            <a:r>
              <a:rPr lang="en-US" sz="1500" dirty="0" err="1"/>
              <a:t>supraspintus</a:t>
            </a:r>
            <a:r>
              <a:rPr lang="en-US" sz="1500" dirty="0"/>
              <a:t>, arrows: supraspinatus notch green: suprascapular ligament</a:t>
            </a:r>
          </a:p>
        </p:txBody>
      </p:sp>
    </p:spTree>
  </p:cSld>
  <p:clrMapOvr>
    <a:masterClrMapping/>
  </p:clrMapOvr>
</p:sld>
</file>

<file path=ppt/theme/theme1.xml><?xml version="1.0" encoding="utf-8"?>
<a:theme xmlns:a="http://schemas.openxmlformats.org/drawingml/2006/main" name="PosterPresentations.com-42x60-Templat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lassic 3 Columns">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ight Highlight">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PosterPresentations.com-42x60-Template</Template>
  <TotalTime>53</TotalTime>
  <Words>1076</Words>
  <Application>Microsoft Office PowerPoint</Application>
  <PresentationFormat>Custom</PresentationFormat>
  <Paragraphs>35</Paragraphs>
  <Slides>1</Slides>
  <Notes>1</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vt:i4>
      </vt:variant>
    </vt:vector>
  </HeadingPairs>
  <TitlesOfParts>
    <vt:vector size="8" baseType="lpstr">
      <vt:lpstr>Arial</vt:lpstr>
      <vt:lpstr>Calibri</vt:lpstr>
      <vt:lpstr>Trebuchet MS</vt:lpstr>
      <vt:lpstr>PosterPresentations.com-42x60-Template</vt:lpstr>
      <vt:lpstr>1_Classic 3 Columns</vt:lpstr>
      <vt:lpstr>Classic - Wide Center</vt:lpstr>
      <vt:lpstr>Right Highlight</vt:lpstr>
      <vt:lpstr>Novel Lead Placement for Suprascapular Nerve Peripheral Nerve Stimulation Adrian Darryll Sulindro MD, David Spinner DO, Michael Gofeld Department of Rehabilitation Medicine, Affiliate of the Icahn School of Medicine at Mount Sinai, New York, NY  </vt:lpstr>
    </vt:vector>
  </TitlesOfParts>
  <Company>University of Michigan Hospital and Health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Parag Patil</dc:creator>
  <cp:lastModifiedBy>Mark Geiger</cp:lastModifiedBy>
  <cp:revision>9</cp:revision>
  <dcterms:created xsi:type="dcterms:W3CDTF">2016-12-07T21:25:59Z</dcterms:created>
  <dcterms:modified xsi:type="dcterms:W3CDTF">2018-01-05T15:19:07Z</dcterms:modified>
</cp:coreProperties>
</file>